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32"/>
  </p:notesMasterIdLst>
  <p:sldIdLst>
    <p:sldId id="256" r:id="rId2"/>
    <p:sldId id="280" r:id="rId3"/>
    <p:sldId id="257" r:id="rId4"/>
    <p:sldId id="264" r:id="rId5"/>
    <p:sldId id="284" r:id="rId6"/>
    <p:sldId id="259" r:id="rId7"/>
    <p:sldId id="266" r:id="rId8"/>
    <p:sldId id="285" r:id="rId9"/>
    <p:sldId id="286" r:id="rId10"/>
    <p:sldId id="265" r:id="rId11"/>
    <p:sldId id="271" r:id="rId12"/>
    <p:sldId id="287" r:id="rId13"/>
    <p:sldId id="267" r:id="rId14"/>
    <p:sldId id="260" r:id="rId15"/>
    <p:sldId id="288" r:id="rId16"/>
    <p:sldId id="291" r:id="rId17"/>
    <p:sldId id="292" r:id="rId18"/>
    <p:sldId id="293" r:id="rId19"/>
    <p:sldId id="298" r:id="rId20"/>
    <p:sldId id="294" r:id="rId21"/>
    <p:sldId id="282" r:id="rId22"/>
    <p:sldId id="270" r:id="rId23"/>
    <p:sldId id="262" r:id="rId24"/>
    <p:sldId id="297" r:id="rId25"/>
    <p:sldId id="296" r:id="rId26"/>
    <p:sldId id="277" r:id="rId27"/>
    <p:sldId id="295" r:id="rId28"/>
    <p:sldId id="290" r:id="rId29"/>
    <p:sldId id="263" r:id="rId30"/>
    <p:sldId id="268"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6658"/>
    <a:srgbClr val="8CB64A"/>
    <a:srgbClr val="969F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C47AB9-3898-8601-8C7E-4FE3D8EF3BDB}" v="1" dt="2026-07-30T14:50:35.499"/>
    <p1510:client id="{7D88B004-A4A0-4B6B-85A0-FEEA2BD22A0A}" v="37" dt="2026-07-30T14:44:15.9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94660"/>
  </p:normalViewPr>
  <p:slideViewPr>
    <p:cSldViewPr snapToGrid="0">
      <p:cViewPr varScale="1">
        <p:scale>
          <a:sx n="116" d="100"/>
          <a:sy n="116" d="100"/>
        </p:scale>
        <p:origin x="10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8FD9F0-B014-4476-9A0C-F360BD1B18B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13C51487-B2B7-49E6-9751-07B4E21C3651}">
      <dgm:prSet phldrT="[Text]" phldr="0"/>
      <dgm:spPr>
        <a:ln>
          <a:solidFill>
            <a:schemeClr val="tx1"/>
          </a:solidFill>
        </a:ln>
      </dgm:spPr>
      <dgm:t>
        <a:bodyPr/>
        <a:lstStyle/>
        <a:p>
          <a:r>
            <a:rPr lang="en-US" dirty="0">
              <a:latin typeface="Aptos" panose="020B0004020202020204" pitchFamily="34" charset="0"/>
            </a:rPr>
            <a:t>Granule Mediated Cytotoxicity</a:t>
          </a:r>
        </a:p>
      </dgm:t>
    </dgm:pt>
    <dgm:pt modelId="{48A12FED-426F-424A-95A1-3C34CF013109}" type="parTrans" cxnId="{96CC3F2D-314D-494D-BB9A-6466E17F8220}">
      <dgm:prSet/>
      <dgm:spPr/>
      <dgm:t>
        <a:bodyPr/>
        <a:lstStyle/>
        <a:p>
          <a:endParaRPr lang="en-US"/>
        </a:p>
      </dgm:t>
    </dgm:pt>
    <dgm:pt modelId="{CACEBC89-3B28-4961-B225-CBB3D286B62A}" type="sibTrans" cxnId="{96CC3F2D-314D-494D-BB9A-6466E17F8220}">
      <dgm:prSet/>
      <dgm:spPr/>
      <dgm:t>
        <a:bodyPr/>
        <a:lstStyle/>
        <a:p>
          <a:endParaRPr lang="en-US"/>
        </a:p>
      </dgm:t>
    </dgm:pt>
    <dgm:pt modelId="{CA612D10-FBEC-4400-9D10-C6B60B6C4315}">
      <dgm:prSet phldrT="[Text]" phldr="0"/>
      <dgm:spPr>
        <a:ln>
          <a:solidFill>
            <a:schemeClr val="tx1">
              <a:alpha val="90000"/>
            </a:schemeClr>
          </a:solidFill>
        </a:ln>
      </dgm:spPr>
      <dgm:t>
        <a:bodyPr/>
        <a:lstStyle/>
        <a:p>
          <a:r>
            <a:rPr lang="en-US" dirty="0">
              <a:latin typeface="Aptos" panose="020B0004020202020204" pitchFamily="34" charset="0"/>
            </a:rPr>
            <a:t>PRF1</a:t>
          </a:r>
        </a:p>
      </dgm:t>
    </dgm:pt>
    <dgm:pt modelId="{F5F98113-3B7D-42BD-9B31-10BFE6284E1A}" type="parTrans" cxnId="{AE49CAC3-8E75-4735-A33F-F9B49E2699B4}">
      <dgm:prSet/>
      <dgm:spPr/>
      <dgm:t>
        <a:bodyPr/>
        <a:lstStyle/>
        <a:p>
          <a:endParaRPr lang="en-US"/>
        </a:p>
      </dgm:t>
    </dgm:pt>
    <dgm:pt modelId="{94BC343A-5236-431D-A16C-451FDB89480F}" type="sibTrans" cxnId="{AE49CAC3-8E75-4735-A33F-F9B49E2699B4}">
      <dgm:prSet/>
      <dgm:spPr/>
      <dgm:t>
        <a:bodyPr/>
        <a:lstStyle/>
        <a:p>
          <a:endParaRPr lang="en-US"/>
        </a:p>
      </dgm:t>
    </dgm:pt>
    <dgm:pt modelId="{E1C3369C-A06D-42F9-AD47-586B57B4A72C}">
      <dgm:prSet phldrT="[Text]" phldr="0"/>
      <dgm:spPr>
        <a:ln>
          <a:solidFill>
            <a:schemeClr val="tx1">
              <a:alpha val="90000"/>
            </a:schemeClr>
          </a:solidFill>
        </a:ln>
      </dgm:spPr>
      <dgm:t>
        <a:bodyPr/>
        <a:lstStyle/>
        <a:p>
          <a:r>
            <a:rPr lang="en-US" dirty="0">
              <a:latin typeface="Aptos" panose="020B0004020202020204" pitchFamily="34" charset="0"/>
            </a:rPr>
            <a:t>UNC13D</a:t>
          </a:r>
        </a:p>
      </dgm:t>
    </dgm:pt>
    <dgm:pt modelId="{E2A0091F-3325-476B-BF84-DCD05420023B}" type="parTrans" cxnId="{AA77F983-2F12-48CE-95E7-C87BA8C0D787}">
      <dgm:prSet/>
      <dgm:spPr/>
      <dgm:t>
        <a:bodyPr/>
        <a:lstStyle/>
        <a:p>
          <a:endParaRPr lang="en-US"/>
        </a:p>
      </dgm:t>
    </dgm:pt>
    <dgm:pt modelId="{BC9B6613-D70A-4C4C-891C-91B0F7EB9D33}" type="sibTrans" cxnId="{AA77F983-2F12-48CE-95E7-C87BA8C0D787}">
      <dgm:prSet/>
      <dgm:spPr/>
      <dgm:t>
        <a:bodyPr/>
        <a:lstStyle/>
        <a:p>
          <a:endParaRPr lang="en-US"/>
        </a:p>
      </dgm:t>
    </dgm:pt>
    <dgm:pt modelId="{65D2D0C3-8FA5-468F-BD99-74FBA3FBD59D}">
      <dgm:prSet phldrT="[Text]" phldr="0"/>
      <dgm:spPr>
        <a:ln>
          <a:solidFill>
            <a:schemeClr val="tx1"/>
          </a:solidFill>
        </a:ln>
      </dgm:spPr>
      <dgm:t>
        <a:bodyPr/>
        <a:lstStyle/>
        <a:p>
          <a:r>
            <a:rPr lang="en-US" dirty="0">
              <a:latin typeface="Aptos" panose="020B0004020202020204" pitchFamily="34" charset="0"/>
            </a:rPr>
            <a:t>T-Cell Signaling</a:t>
          </a:r>
        </a:p>
      </dgm:t>
    </dgm:pt>
    <dgm:pt modelId="{ABA205D2-2671-4AEE-9A4F-B30FAA6BE2CE}" type="parTrans" cxnId="{ED807FB7-9B96-4205-A908-3D10E353A1E1}">
      <dgm:prSet/>
      <dgm:spPr/>
      <dgm:t>
        <a:bodyPr/>
        <a:lstStyle/>
        <a:p>
          <a:endParaRPr lang="en-US"/>
        </a:p>
      </dgm:t>
    </dgm:pt>
    <dgm:pt modelId="{4AB76E07-904C-4DD8-8212-BFA5F0D316D9}" type="sibTrans" cxnId="{ED807FB7-9B96-4205-A908-3D10E353A1E1}">
      <dgm:prSet/>
      <dgm:spPr/>
      <dgm:t>
        <a:bodyPr/>
        <a:lstStyle/>
        <a:p>
          <a:endParaRPr lang="en-US"/>
        </a:p>
      </dgm:t>
    </dgm:pt>
    <dgm:pt modelId="{59AFC713-F36F-4628-ABDB-16CE33D82E89}">
      <dgm:prSet phldrT="[Text]" phldr="0"/>
      <dgm:spPr>
        <a:ln>
          <a:solidFill>
            <a:schemeClr val="tx1">
              <a:alpha val="90000"/>
            </a:schemeClr>
          </a:solidFill>
        </a:ln>
      </dgm:spPr>
      <dgm:t>
        <a:bodyPr/>
        <a:lstStyle/>
        <a:p>
          <a:r>
            <a:rPr lang="en-US" dirty="0">
              <a:latin typeface="Aptos" panose="020B0004020202020204" pitchFamily="34" charset="0"/>
            </a:rPr>
            <a:t>SH2D1A</a:t>
          </a:r>
        </a:p>
      </dgm:t>
    </dgm:pt>
    <dgm:pt modelId="{67A9A86B-3F66-4AFE-A686-69D14E1AC9E4}" type="parTrans" cxnId="{097D6F80-3A12-442C-9932-CEF16BF7398C}">
      <dgm:prSet/>
      <dgm:spPr/>
      <dgm:t>
        <a:bodyPr/>
        <a:lstStyle/>
        <a:p>
          <a:endParaRPr lang="en-US"/>
        </a:p>
      </dgm:t>
    </dgm:pt>
    <dgm:pt modelId="{22DD76C2-53BF-442A-9111-64A8BE49B904}" type="sibTrans" cxnId="{097D6F80-3A12-442C-9932-CEF16BF7398C}">
      <dgm:prSet/>
      <dgm:spPr/>
      <dgm:t>
        <a:bodyPr/>
        <a:lstStyle/>
        <a:p>
          <a:endParaRPr lang="en-US"/>
        </a:p>
      </dgm:t>
    </dgm:pt>
    <dgm:pt modelId="{8F192D1B-4067-451E-B51A-B0BE05F02110}">
      <dgm:prSet phldrT="[Text]" phldr="0"/>
      <dgm:spPr>
        <a:ln>
          <a:solidFill>
            <a:schemeClr val="tx1">
              <a:alpha val="90000"/>
            </a:schemeClr>
          </a:solidFill>
        </a:ln>
      </dgm:spPr>
      <dgm:t>
        <a:bodyPr/>
        <a:lstStyle/>
        <a:p>
          <a:r>
            <a:rPr lang="en-US" dirty="0">
              <a:latin typeface="Aptos" panose="020B0004020202020204" pitchFamily="34" charset="0"/>
            </a:rPr>
            <a:t>MAGT1</a:t>
          </a:r>
        </a:p>
      </dgm:t>
    </dgm:pt>
    <dgm:pt modelId="{ADEDF094-4F38-4FC0-93B1-4F6127949A84}" type="parTrans" cxnId="{09A0D911-051C-4186-B424-086536C3196F}">
      <dgm:prSet/>
      <dgm:spPr/>
      <dgm:t>
        <a:bodyPr/>
        <a:lstStyle/>
        <a:p>
          <a:endParaRPr lang="en-US"/>
        </a:p>
      </dgm:t>
    </dgm:pt>
    <dgm:pt modelId="{43789118-5364-4415-AB0A-0FCAB69A023D}" type="sibTrans" cxnId="{09A0D911-051C-4186-B424-086536C3196F}">
      <dgm:prSet/>
      <dgm:spPr/>
      <dgm:t>
        <a:bodyPr/>
        <a:lstStyle/>
        <a:p>
          <a:endParaRPr lang="en-US"/>
        </a:p>
      </dgm:t>
    </dgm:pt>
    <dgm:pt modelId="{507BB83B-660A-4261-9ACD-8DB93D003861}">
      <dgm:prSet phldrT="[Text]" phldr="0"/>
      <dgm:spPr>
        <a:ln>
          <a:solidFill>
            <a:schemeClr val="tx1"/>
          </a:solidFill>
        </a:ln>
      </dgm:spPr>
      <dgm:t>
        <a:bodyPr/>
        <a:lstStyle/>
        <a:p>
          <a:r>
            <a:rPr lang="en-US" dirty="0">
              <a:latin typeface="Aptos" panose="020B0004020202020204" pitchFamily="34" charset="0"/>
            </a:rPr>
            <a:t>Macrophage Function/Signaling</a:t>
          </a:r>
        </a:p>
      </dgm:t>
    </dgm:pt>
    <dgm:pt modelId="{BA4EB34E-7FAE-45A9-A3FA-E29EDC060FBD}" type="parTrans" cxnId="{718871C0-A36F-4990-A46C-6B3102E18199}">
      <dgm:prSet/>
      <dgm:spPr/>
      <dgm:t>
        <a:bodyPr/>
        <a:lstStyle/>
        <a:p>
          <a:endParaRPr lang="en-US"/>
        </a:p>
      </dgm:t>
    </dgm:pt>
    <dgm:pt modelId="{51EDF28A-94F2-4287-B36D-7C05F3208F9C}" type="sibTrans" cxnId="{718871C0-A36F-4990-A46C-6B3102E18199}">
      <dgm:prSet/>
      <dgm:spPr/>
      <dgm:t>
        <a:bodyPr/>
        <a:lstStyle/>
        <a:p>
          <a:endParaRPr lang="en-US"/>
        </a:p>
      </dgm:t>
    </dgm:pt>
    <dgm:pt modelId="{08D78241-7507-4D48-8705-C722B07262BE}">
      <dgm:prSet phldrT="[Text]" phldr="0"/>
      <dgm:spPr>
        <a:ln>
          <a:solidFill>
            <a:schemeClr val="tx1">
              <a:alpha val="90000"/>
            </a:schemeClr>
          </a:solidFill>
        </a:ln>
      </dgm:spPr>
      <dgm:t>
        <a:bodyPr/>
        <a:lstStyle/>
        <a:p>
          <a:r>
            <a:rPr lang="en-US" dirty="0">
              <a:latin typeface="Aptos" panose="020B0004020202020204" pitchFamily="34" charset="0"/>
            </a:rPr>
            <a:t>HMOX1</a:t>
          </a:r>
        </a:p>
      </dgm:t>
    </dgm:pt>
    <dgm:pt modelId="{C4663DF8-06DE-4B7C-AE1A-2870F8FB3C33}" type="parTrans" cxnId="{D229B030-3048-437B-BB8D-665E1E5398C4}">
      <dgm:prSet/>
      <dgm:spPr/>
      <dgm:t>
        <a:bodyPr/>
        <a:lstStyle/>
        <a:p>
          <a:endParaRPr lang="en-US"/>
        </a:p>
      </dgm:t>
    </dgm:pt>
    <dgm:pt modelId="{0135A96B-9EFA-42D0-BD09-3218762888EB}" type="sibTrans" cxnId="{D229B030-3048-437B-BB8D-665E1E5398C4}">
      <dgm:prSet/>
      <dgm:spPr/>
      <dgm:t>
        <a:bodyPr/>
        <a:lstStyle/>
        <a:p>
          <a:endParaRPr lang="en-US"/>
        </a:p>
      </dgm:t>
    </dgm:pt>
    <dgm:pt modelId="{AE8A2A98-E183-4A0B-A12B-6DB0ED63A747}">
      <dgm:prSet phldrT="[Text]" phldr="0"/>
      <dgm:spPr>
        <a:ln>
          <a:solidFill>
            <a:schemeClr val="tx1">
              <a:alpha val="90000"/>
            </a:schemeClr>
          </a:solidFill>
        </a:ln>
      </dgm:spPr>
      <dgm:t>
        <a:bodyPr/>
        <a:lstStyle/>
        <a:p>
          <a:r>
            <a:rPr lang="en-US" dirty="0">
              <a:latin typeface="Aptos" panose="020B0004020202020204" pitchFamily="34" charset="0"/>
            </a:rPr>
            <a:t>SLC7A7</a:t>
          </a:r>
        </a:p>
      </dgm:t>
    </dgm:pt>
    <dgm:pt modelId="{059D0269-DF57-4BC0-A2C3-8BCA24564E43}" type="parTrans" cxnId="{5135704C-0B3B-4DB1-AC26-7BD9FBEB060A}">
      <dgm:prSet/>
      <dgm:spPr/>
      <dgm:t>
        <a:bodyPr/>
        <a:lstStyle/>
        <a:p>
          <a:endParaRPr lang="en-US"/>
        </a:p>
      </dgm:t>
    </dgm:pt>
    <dgm:pt modelId="{ED14861D-2E1F-4D2E-8462-A93ECA800261}" type="sibTrans" cxnId="{5135704C-0B3B-4DB1-AC26-7BD9FBEB060A}">
      <dgm:prSet/>
      <dgm:spPr/>
      <dgm:t>
        <a:bodyPr/>
        <a:lstStyle/>
        <a:p>
          <a:endParaRPr lang="en-US"/>
        </a:p>
      </dgm:t>
    </dgm:pt>
    <dgm:pt modelId="{268AF1BB-AE6F-44C7-AF11-97ED28D3DAFF}">
      <dgm:prSet phldrT="[Text]" phldr="0"/>
      <dgm:spPr>
        <a:solidFill>
          <a:srgbClr val="366658"/>
        </a:solidFill>
        <a:ln>
          <a:solidFill>
            <a:schemeClr val="tx1"/>
          </a:solidFill>
        </a:ln>
      </dgm:spPr>
      <dgm:t>
        <a:bodyPr/>
        <a:lstStyle/>
        <a:p>
          <a:r>
            <a:rPr lang="en-US" dirty="0">
              <a:latin typeface="Aptos" panose="020B0004020202020204" pitchFamily="34" charset="0"/>
            </a:rPr>
            <a:t>Inflammasome Function</a:t>
          </a:r>
        </a:p>
      </dgm:t>
    </dgm:pt>
    <dgm:pt modelId="{45F0CEBC-BC91-4253-8960-1385017007B6}" type="parTrans" cxnId="{EA42A018-8482-4155-84E2-11EF19B269AD}">
      <dgm:prSet/>
      <dgm:spPr/>
      <dgm:t>
        <a:bodyPr/>
        <a:lstStyle/>
        <a:p>
          <a:endParaRPr lang="en-US"/>
        </a:p>
      </dgm:t>
    </dgm:pt>
    <dgm:pt modelId="{AF201381-950B-4E21-A618-B8B8A425FD5A}" type="sibTrans" cxnId="{EA42A018-8482-4155-84E2-11EF19B269AD}">
      <dgm:prSet/>
      <dgm:spPr/>
      <dgm:t>
        <a:bodyPr/>
        <a:lstStyle/>
        <a:p>
          <a:endParaRPr lang="en-US"/>
        </a:p>
      </dgm:t>
    </dgm:pt>
    <dgm:pt modelId="{41EF2187-FEB8-46F8-8675-D046433FB563}">
      <dgm:prSet phldrT="[Text]" phldr="0"/>
      <dgm:spPr>
        <a:ln>
          <a:solidFill>
            <a:schemeClr val="tx1">
              <a:alpha val="90000"/>
            </a:schemeClr>
          </a:solidFill>
        </a:ln>
      </dgm:spPr>
      <dgm:t>
        <a:bodyPr/>
        <a:lstStyle/>
        <a:p>
          <a:r>
            <a:rPr lang="en-US">
              <a:latin typeface="Aptos" panose="020B0004020202020204" pitchFamily="34" charset="0"/>
            </a:rPr>
            <a:t>STX11</a:t>
          </a:r>
          <a:endParaRPr lang="en-US" dirty="0">
            <a:latin typeface="Aptos" panose="020B0004020202020204" pitchFamily="34" charset="0"/>
          </a:endParaRPr>
        </a:p>
      </dgm:t>
    </dgm:pt>
    <dgm:pt modelId="{1988FCA4-4A15-42D3-91EB-34AD69F4C7F7}" type="parTrans" cxnId="{1ECED3B5-6D8A-4604-880F-9C3BC6A6808F}">
      <dgm:prSet/>
      <dgm:spPr/>
      <dgm:t>
        <a:bodyPr/>
        <a:lstStyle/>
        <a:p>
          <a:endParaRPr lang="en-US"/>
        </a:p>
      </dgm:t>
    </dgm:pt>
    <dgm:pt modelId="{BDCED7D9-3FAD-44A9-9049-D414C2475A92}" type="sibTrans" cxnId="{1ECED3B5-6D8A-4604-880F-9C3BC6A6808F}">
      <dgm:prSet/>
      <dgm:spPr/>
      <dgm:t>
        <a:bodyPr/>
        <a:lstStyle/>
        <a:p>
          <a:endParaRPr lang="en-US"/>
        </a:p>
      </dgm:t>
    </dgm:pt>
    <dgm:pt modelId="{C1EBC996-E5C9-40D2-9DE3-3CB888973299}">
      <dgm:prSet phldrT="[Text]" phldr="0"/>
      <dgm:spPr>
        <a:ln>
          <a:solidFill>
            <a:schemeClr val="tx1">
              <a:alpha val="90000"/>
            </a:schemeClr>
          </a:solidFill>
        </a:ln>
      </dgm:spPr>
      <dgm:t>
        <a:bodyPr/>
        <a:lstStyle/>
        <a:p>
          <a:r>
            <a:rPr lang="en-US">
              <a:latin typeface="Aptos" panose="020B0004020202020204" pitchFamily="34" charset="0"/>
            </a:rPr>
            <a:t>STXBP2</a:t>
          </a:r>
          <a:endParaRPr lang="en-US" dirty="0">
            <a:latin typeface="Aptos" panose="020B0004020202020204" pitchFamily="34" charset="0"/>
          </a:endParaRPr>
        </a:p>
      </dgm:t>
    </dgm:pt>
    <dgm:pt modelId="{790E0B01-49D6-4B37-A0D2-E503AF03109D}" type="parTrans" cxnId="{BF14C203-B94F-4EA8-9F14-CB8DE8440A91}">
      <dgm:prSet/>
      <dgm:spPr/>
      <dgm:t>
        <a:bodyPr/>
        <a:lstStyle/>
        <a:p>
          <a:endParaRPr lang="en-US"/>
        </a:p>
      </dgm:t>
    </dgm:pt>
    <dgm:pt modelId="{FC2B3D7C-2FBF-418C-B057-4230570A4E20}" type="sibTrans" cxnId="{BF14C203-B94F-4EA8-9F14-CB8DE8440A91}">
      <dgm:prSet/>
      <dgm:spPr/>
      <dgm:t>
        <a:bodyPr/>
        <a:lstStyle/>
        <a:p>
          <a:endParaRPr lang="en-US"/>
        </a:p>
      </dgm:t>
    </dgm:pt>
    <dgm:pt modelId="{D8CF6179-A2F7-4965-A988-B54B4ACDFCEC}">
      <dgm:prSet phldrT="[Text]" phldr="0"/>
      <dgm:spPr>
        <a:ln>
          <a:solidFill>
            <a:schemeClr val="tx1">
              <a:alpha val="90000"/>
            </a:schemeClr>
          </a:solidFill>
        </a:ln>
      </dgm:spPr>
      <dgm:t>
        <a:bodyPr/>
        <a:lstStyle/>
        <a:p>
          <a:r>
            <a:rPr lang="en-US">
              <a:latin typeface="Aptos" panose="020B0004020202020204" pitchFamily="34" charset="0"/>
            </a:rPr>
            <a:t>LYST</a:t>
          </a:r>
          <a:endParaRPr lang="en-US" dirty="0">
            <a:latin typeface="Aptos" panose="020B0004020202020204" pitchFamily="34" charset="0"/>
          </a:endParaRPr>
        </a:p>
      </dgm:t>
    </dgm:pt>
    <dgm:pt modelId="{C1CFA1D2-F114-4134-975B-AC30DB83904A}" type="parTrans" cxnId="{C750A9CD-A62F-4F95-81AE-A476FA6D7E73}">
      <dgm:prSet/>
      <dgm:spPr/>
      <dgm:t>
        <a:bodyPr/>
        <a:lstStyle/>
        <a:p>
          <a:endParaRPr lang="en-US"/>
        </a:p>
      </dgm:t>
    </dgm:pt>
    <dgm:pt modelId="{B6FFC645-7E9B-4D7B-93DD-578E7ECC3C04}" type="sibTrans" cxnId="{C750A9CD-A62F-4F95-81AE-A476FA6D7E73}">
      <dgm:prSet/>
      <dgm:spPr/>
      <dgm:t>
        <a:bodyPr/>
        <a:lstStyle/>
        <a:p>
          <a:endParaRPr lang="en-US"/>
        </a:p>
      </dgm:t>
    </dgm:pt>
    <dgm:pt modelId="{8D902860-2823-43F6-90B1-A162A0F29D76}">
      <dgm:prSet phldrT="[Text]" phldr="0"/>
      <dgm:spPr>
        <a:ln>
          <a:solidFill>
            <a:schemeClr val="tx1">
              <a:alpha val="90000"/>
            </a:schemeClr>
          </a:solidFill>
        </a:ln>
      </dgm:spPr>
      <dgm:t>
        <a:bodyPr/>
        <a:lstStyle/>
        <a:p>
          <a:r>
            <a:rPr lang="en-US" dirty="0">
              <a:latin typeface="Aptos" panose="020B0004020202020204" pitchFamily="34" charset="0"/>
            </a:rPr>
            <a:t>CD70</a:t>
          </a:r>
        </a:p>
      </dgm:t>
    </dgm:pt>
    <dgm:pt modelId="{90EAB474-757B-4ACC-8152-05F480EC146A}" type="parTrans" cxnId="{CD86653A-D426-4E8D-A8E2-FB19915F3E3D}">
      <dgm:prSet/>
      <dgm:spPr/>
      <dgm:t>
        <a:bodyPr/>
        <a:lstStyle/>
        <a:p>
          <a:endParaRPr lang="en-US"/>
        </a:p>
      </dgm:t>
    </dgm:pt>
    <dgm:pt modelId="{22EBCD0C-5B99-4B92-AA32-DEF999B4A205}" type="sibTrans" cxnId="{CD86653A-D426-4E8D-A8E2-FB19915F3E3D}">
      <dgm:prSet/>
      <dgm:spPr/>
      <dgm:t>
        <a:bodyPr/>
        <a:lstStyle/>
        <a:p>
          <a:endParaRPr lang="en-US"/>
        </a:p>
      </dgm:t>
    </dgm:pt>
    <dgm:pt modelId="{0B22D9B3-5793-4D89-A4E7-2DCE1271A615}">
      <dgm:prSet phldrT="[Text]" phldr="0"/>
      <dgm:spPr>
        <a:ln>
          <a:solidFill>
            <a:schemeClr val="tx1">
              <a:alpha val="90000"/>
            </a:schemeClr>
          </a:solidFill>
        </a:ln>
      </dgm:spPr>
      <dgm:t>
        <a:bodyPr/>
        <a:lstStyle/>
        <a:p>
          <a:r>
            <a:rPr lang="en-US" dirty="0">
              <a:latin typeface="Aptos" panose="020B0004020202020204" pitchFamily="34" charset="0"/>
            </a:rPr>
            <a:t>CD27</a:t>
          </a:r>
        </a:p>
      </dgm:t>
    </dgm:pt>
    <dgm:pt modelId="{60E8F0EB-EB3D-4F0E-9C13-7BC16CF2B7A5}" type="parTrans" cxnId="{3EDC321B-5518-4B02-96FE-4BB45D249745}">
      <dgm:prSet/>
      <dgm:spPr/>
      <dgm:t>
        <a:bodyPr/>
        <a:lstStyle/>
        <a:p>
          <a:endParaRPr lang="en-US"/>
        </a:p>
      </dgm:t>
    </dgm:pt>
    <dgm:pt modelId="{A2EC4F77-44B9-4B39-85D7-6E8364BCFA98}" type="sibTrans" cxnId="{3EDC321B-5518-4B02-96FE-4BB45D249745}">
      <dgm:prSet/>
      <dgm:spPr/>
      <dgm:t>
        <a:bodyPr/>
        <a:lstStyle/>
        <a:p>
          <a:endParaRPr lang="en-US"/>
        </a:p>
      </dgm:t>
    </dgm:pt>
    <dgm:pt modelId="{FF9997BD-7DFC-416A-9CC5-68614F20626A}">
      <dgm:prSet phldrT="[Text]" phldr="0"/>
      <dgm:spPr>
        <a:ln>
          <a:solidFill>
            <a:schemeClr val="tx1">
              <a:alpha val="90000"/>
            </a:schemeClr>
          </a:solidFill>
        </a:ln>
      </dgm:spPr>
      <dgm:t>
        <a:bodyPr/>
        <a:lstStyle/>
        <a:p>
          <a:r>
            <a:rPr lang="en-US" dirty="0">
              <a:latin typeface="Aptos" panose="020B0004020202020204" pitchFamily="34" charset="0"/>
            </a:rPr>
            <a:t>ITK</a:t>
          </a:r>
        </a:p>
      </dgm:t>
    </dgm:pt>
    <dgm:pt modelId="{D39F2869-6800-4BED-A32F-61F548F20336}" type="parTrans" cxnId="{1FDCBD11-2FC6-4189-ACA3-3BF697C17B31}">
      <dgm:prSet/>
      <dgm:spPr/>
      <dgm:t>
        <a:bodyPr/>
        <a:lstStyle/>
        <a:p>
          <a:endParaRPr lang="en-US"/>
        </a:p>
      </dgm:t>
    </dgm:pt>
    <dgm:pt modelId="{94B3328C-12DD-44FF-BC21-26EDE94B0B47}" type="sibTrans" cxnId="{1FDCBD11-2FC6-4189-ACA3-3BF697C17B31}">
      <dgm:prSet/>
      <dgm:spPr/>
      <dgm:t>
        <a:bodyPr/>
        <a:lstStyle/>
        <a:p>
          <a:endParaRPr lang="en-US"/>
        </a:p>
      </dgm:t>
    </dgm:pt>
    <dgm:pt modelId="{7176C170-FF17-4E4D-AF78-CA8F69BF560D}">
      <dgm:prSet phldrT="[Text]" phldr="0"/>
      <dgm:spPr>
        <a:ln>
          <a:solidFill>
            <a:schemeClr val="tx1">
              <a:alpha val="90000"/>
            </a:schemeClr>
          </a:solidFill>
        </a:ln>
      </dgm:spPr>
      <dgm:t>
        <a:bodyPr/>
        <a:lstStyle/>
        <a:p>
          <a:r>
            <a:rPr lang="en-US">
              <a:latin typeface="Aptos" panose="020B0004020202020204" pitchFamily="34" charset="0"/>
            </a:rPr>
            <a:t>XIAP</a:t>
          </a:r>
          <a:endParaRPr lang="en-US" dirty="0">
            <a:latin typeface="Aptos" panose="020B0004020202020204" pitchFamily="34" charset="0"/>
          </a:endParaRPr>
        </a:p>
      </dgm:t>
    </dgm:pt>
    <dgm:pt modelId="{7CE55A0F-71A8-401F-B374-FF3F56974318}" type="parTrans" cxnId="{0D4E464C-C964-4CD4-AE8A-989E22ECD40F}">
      <dgm:prSet/>
      <dgm:spPr/>
      <dgm:t>
        <a:bodyPr/>
        <a:lstStyle/>
        <a:p>
          <a:endParaRPr lang="en-US"/>
        </a:p>
      </dgm:t>
    </dgm:pt>
    <dgm:pt modelId="{82B6EA08-AD10-4F71-8A02-49CF6AEC32E2}" type="sibTrans" cxnId="{0D4E464C-C964-4CD4-AE8A-989E22ECD40F}">
      <dgm:prSet/>
      <dgm:spPr/>
      <dgm:t>
        <a:bodyPr/>
        <a:lstStyle/>
        <a:p>
          <a:endParaRPr lang="en-US"/>
        </a:p>
      </dgm:t>
    </dgm:pt>
    <dgm:pt modelId="{CA79F759-EA3A-4B85-8645-479C4DD81BBD}">
      <dgm:prSet phldrT="[Text]" phldr="0"/>
      <dgm:spPr>
        <a:ln>
          <a:solidFill>
            <a:schemeClr val="tx1">
              <a:alpha val="90000"/>
            </a:schemeClr>
          </a:solidFill>
        </a:ln>
      </dgm:spPr>
      <dgm:t>
        <a:bodyPr/>
        <a:lstStyle/>
        <a:p>
          <a:r>
            <a:rPr lang="en-US">
              <a:latin typeface="Aptos" panose="020B0004020202020204" pitchFamily="34" charset="0"/>
            </a:rPr>
            <a:t>NLRC4</a:t>
          </a:r>
          <a:endParaRPr lang="en-US" dirty="0">
            <a:latin typeface="Aptos" panose="020B0004020202020204" pitchFamily="34" charset="0"/>
          </a:endParaRPr>
        </a:p>
      </dgm:t>
    </dgm:pt>
    <dgm:pt modelId="{89FFCF56-0D06-498E-9AD0-BA57CF08E4B8}" type="parTrans" cxnId="{A5E80B5E-A8E2-43EE-9FAD-2AF88CD604FD}">
      <dgm:prSet/>
      <dgm:spPr/>
      <dgm:t>
        <a:bodyPr/>
        <a:lstStyle/>
        <a:p>
          <a:endParaRPr lang="en-US"/>
        </a:p>
      </dgm:t>
    </dgm:pt>
    <dgm:pt modelId="{EDA025C9-134F-4513-9ECF-DAE7878F8BDB}" type="sibTrans" cxnId="{A5E80B5E-A8E2-43EE-9FAD-2AF88CD604FD}">
      <dgm:prSet/>
      <dgm:spPr/>
      <dgm:t>
        <a:bodyPr/>
        <a:lstStyle/>
        <a:p>
          <a:endParaRPr lang="en-US"/>
        </a:p>
      </dgm:t>
    </dgm:pt>
    <dgm:pt modelId="{4960A345-7D7D-43ED-91A7-9F2BB7D91953}">
      <dgm:prSet phldrT="[Text]" phldr="0"/>
      <dgm:spPr>
        <a:ln>
          <a:solidFill>
            <a:schemeClr val="tx1">
              <a:alpha val="90000"/>
            </a:schemeClr>
          </a:solidFill>
        </a:ln>
      </dgm:spPr>
      <dgm:t>
        <a:bodyPr/>
        <a:lstStyle/>
        <a:p>
          <a:r>
            <a:rPr lang="en-US">
              <a:latin typeface="Aptos" panose="020B0004020202020204" pitchFamily="34" charset="0"/>
            </a:rPr>
            <a:t>CDC42</a:t>
          </a:r>
          <a:endParaRPr lang="en-US" dirty="0">
            <a:latin typeface="Aptos" panose="020B0004020202020204" pitchFamily="34" charset="0"/>
          </a:endParaRPr>
        </a:p>
      </dgm:t>
    </dgm:pt>
    <dgm:pt modelId="{8558FA7E-B6F3-4105-BD5D-A6A2DC9FDF2F}" type="parTrans" cxnId="{5B1507A9-856C-4F21-AA99-F1B131660900}">
      <dgm:prSet/>
      <dgm:spPr/>
      <dgm:t>
        <a:bodyPr/>
        <a:lstStyle/>
        <a:p>
          <a:endParaRPr lang="en-US"/>
        </a:p>
      </dgm:t>
    </dgm:pt>
    <dgm:pt modelId="{A612E6E2-7B74-4993-AEC5-491DCB09E2EC}" type="sibTrans" cxnId="{5B1507A9-856C-4F21-AA99-F1B131660900}">
      <dgm:prSet/>
      <dgm:spPr/>
      <dgm:t>
        <a:bodyPr/>
        <a:lstStyle/>
        <a:p>
          <a:endParaRPr lang="en-US"/>
        </a:p>
      </dgm:t>
    </dgm:pt>
    <dgm:pt modelId="{BAAC7A3D-B19B-4553-A029-142AB7873C47}" type="pres">
      <dgm:prSet presAssocID="{9F8FD9F0-B014-4476-9A0C-F360BD1B18B6}" presName="Name0" presStyleCnt="0">
        <dgm:presLayoutVars>
          <dgm:dir/>
          <dgm:animLvl val="lvl"/>
          <dgm:resizeHandles val="exact"/>
        </dgm:presLayoutVars>
      </dgm:prSet>
      <dgm:spPr/>
    </dgm:pt>
    <dgm:pt modelId="{FFA213EB-AB74-432D-98F9-3740B18B9765}" type="pres">
      <dgm:prSet presAssocID="{13C51487-B2B7-49E6-9751-07B4E21C3651}" presName="composite" presStyleCnt="0"/>
      <dgm:spPr/>
    </dgm:pt>
    <dgm:pt modelId="{5CEE3068-01AC-40F7-92A3-6A7B85465D54}" type="pres">
      <dgm:prSet presAssocID="{13C51487-B2B7-49E6-9751-07B4E21C3651}" presName="parTx" presStyleLbl="alignNode1" presStyleIdx="0" presStyleCnt="4">
        <dgm:presLayoutVars>
          <dgm:chMax val="0"/>
          <dgm:chPref val="0"/>
          <dgm:bulletEnabled val="1"/>
        </dgm:presLayoutVars>
      </dgm:prSet>
      <dgm:spPr/>
    </dgm:pt>
    <dgm:pt modelId="{F5CBAB31-66F0-47BD-95C6-97799A026CA9}" type="pres">
      <dgm:prSet presAssocID="{13C51487-B2B7-49E6-9751-07B4E21C3651}" presName="desTx" presStyleLbl="alignAccFollowNode1" presStyleIdx="0" presStyleCnt="4">
        <dgm:presLayoutVars>
          <dgm:bulletEnabled val="1"/>
        </dgm:presLayoutVars>
      </dgm:prSet>
      <dgm:spPr/>
    </dgm:pt>
    <dgm:pt modelId="{DEC9D7E4-F490-4EB9-B968-C1307C4C5557}" type="pres">
      <dgm:prSet presAssocID="{CACEBC89-3B28-4961-B225-CBB3D286B62A}" presName="space" presStyleCnt="0"/>
      <dgm:spPr/>
    </dgm:pt>
    <dgm:pt modelId="{1B4C95DE-FF9E-4622-A21F-14652FB40B5A}" type="pres">
      <dgm:prSet presAssocID="{65D2D0C3-8FA5-468F-BD99-74FBA3FBD59D}" presName="composite" presStyleCnt="0"/>
      <dgm:spPr/>
    </dgm:pt>
    <dgm:pt modelId="{C55D6D05-F2F4-41C6-9B03-9B14E5E69624}" type="pres">
      <dgm:prSet presAssocID="{65D2D0C3-8FA5-468F-BD99-74FBA3FBD59D}" presName="parTx" presStyleLbl="alignNode1" presStyleIdx="1" presStyleCnt="4">
        <dgm:presLayoutVars>
          <dgm:chMax val="0"/>
          <dgm:chPref val="0"/>
          <dgm:bulletEnabled val="1"/>
        </dgm:presLayoutVars>
      </dgm:prSet>
      <dgm:spPr/>
    </dgm:pt>
    <dgm:pt modelId="{435541C2-71A4-49C4-8E6A-8E5DE1E36A5B}" type="pres">
      <dgm:prSet presAssocID="{65D2D0C3-8FA5-468F-BD99-74FBA3FBD59D}" presName="desTx" presStyleLbl="alignAccFollowNode1" presStyleIdx="1" presStyleCnt="4">
        <dgm:presLayoutVars>
          <dgm:bulletEnabled val="1"/>
        </dgm:presLayoutVars>
      </dgm:prSet>
      <dgm:spPr/>
    </dgm:pt>
    <dgm:pt modelId="{1FE78336-6979-4DDB-9868-F34923034E0A}" type="pres">
      <dgm:prSet presAssocID="{4AB76E07-904C-4DD8-8212-BFA5F0D316D9}" presName="space" presStyleCnt="0"/>
      <dgm:spPr/>
    </dgm:pt>
    <dgm:pt modelId="{EAEE23FD-E0B2-46D3-A32F-2C466915AC34}" type="pres">
      <dgm:prSet presAssocID="{507BB83B-660A-4261-9ACD-8DB93D003861}" presName="composite" presStyleCnt="0"/>
      <dgm:spPr/>
    </dgm:pt>
    <dgm:pt modelId="{540A5801-53DE-40EF-A08B-AD9B6226D081}" type="pres">
      <dgm:prSet presAssocID="{507BB83B-660A-4261-9ACD-8DB93D003861}" presName="parTx" presStyleLbl="alignNode1" presStyleIdx="2" presStyleCnt="4">
        <dgm:presLayoutVars>
          <dgm:chMax val="0"/>
          <dgm:chPref val="0"/>
          <dgm:bulletEnabled val="1"/>
        </dgm:presLayoutVars>
      </dgm:prSet>
      <dgm:spPr/>
    </dgm:pt>
    <dgm:pt modelId="{4C06AE0D-9B44-4015-A21F-499DB0886F75}" type="pres">
      <dgm:prSet presAssocID="{507BB83B-660A-4261-9ACD-8DB93D003861}" presName="desTx" presStyleLbl="alignAccFollowNode1" presStyleIdx="2" presStyleCnt="4">
        <dgm:presLayoutVars>
          <dgm:bulletEnabled val="1"/>
        </dgm:presLayoutVars>
      </dgm:prSet>
      <dgm:spPr/>
    </dgm:pt>
    <dgm:pt modelId="{59751B7C-5135-45F9-B094-F5BFA4C9B1C1}" type="pres">
      <dgm:prSet presAssocID="{51EDF28A-94F2-4287-B36D-7C05F3208F9C}" presName="space" presStyleCnt="0"/>
      <dgm:spPr/>
    </dgm:pt>
    <dgm:pt modelId="{DBF96A99-674C-4C09-8252-CCC8B9B63497}" type="pres">
      <dgm:prSet presAssocID="{268AF1BB-AE6F-44C7-AF11-97ED28D3DAFF}" presName="composite" presStyleCnt="0"/>
      <dgm:spPr/>
    </dgm:pt>
    <dgm:pt modelId="{8EBE1175-2925-4273-9C11-529BA9124E76}" type="pres">
      <dgm:prSet presAssocID="{268AF1BB-AE6F-44C7-AF11-97ED28D3DAFF}" presName="parTx" presStyleLbl="alignNode1" presStyleIdx="3" presStyleCnt="4">
        <dgm:presLayoutVars>
          <dgm:chMax val="0"/>
          <dgm:chPref val="0"/>
          <dgm:bulletEnabled val="1"/>
        </dgm:presLayoutVars>
      </dgm:prSet>
      <dgm:spPr/>
    </dgm:pt>
    <dgm:pt modelId="{C8F8CF69-04BA-4BF3-9DD2-BE01C033603B}" type="pres">
      <dgm:prSet presAssocID="{268AF1BB-AE6F-44C7-AF11-97ED28D3DAFF}" presName="desTx" presStyleLbl="alignAccFollowNode1" presStyleIdx="3" presStyleCnt="4">
        <dgm:presLayoutVars>
          <dgm:bulletEnabled val="1"/>
        </dgm:presLayoutVars>
      </dgm:prSet>
      <dgm:spPr/>
    </dgm:pt>
  </dgm:ptLst>
  <dgm:cxnLst>
    <dgm:cxn modelId="{BF14C203-B94F-4EA8-9F14-CB8DE8440A91}" srcId="{13C51487-B2B7-49E6-9751-07B4E21C3651}" destId="{C1EBC996-E5C9-40D2-9DE3-3CB888973299}" srcOrd="3" destOrd="0" parTransId="{790E0B01-49D6-4B37-A0D2-E503AF03109D}" sibTransId="{FC2B3D7C-2FBF-418C-B057-4230570A4E20}"/>
    <dgm:cxn modelId="{1FDCBD11-2FC6-4189-ACA3-3BF697C17B31}" srcId="{65D2D0C3-8FA5-468F-BD99-74FBA3FBD59D}" destId="{FF9997BD-7DFC-416A-9CC5-68614F20626A}" srcOrd="4" destOrd="0" parTransId="{D39F2869-6800-4BED-A32F-61F548F20336}" sibTransId="{94B3328C-12DD-44FF-BC21-26EDE94B0B47}"/>
    <dgm:cxn modelId="{09A0D911-051C-4186-B424-086536C3196F}" srcId="{65D2D0C3-8FA5-468F-BD99-74FBA3FBD59D}" destId="{8F192D1B-4067-451E-B51A-B0BE05F02110}" srcOrd="1" destOrd="0" parTransId="{ADEDF094-4F38-4FC0-93B1-4F6127949A84}" sibTransId="{43789118-5364-4415-AB0A-0FCAB69A023D}"/>
    <dgm:cxn modelId="{27E58918-2F29-4596-9C19-7D9B6ADDD1FC}" type="presOf" srcId="{CA79F759-EA3A-4B85-8645-479C4DD81BBD}" destId="{C8F8CF69-04BA-4BF3-9DD2-BE01C033603B}" srcOrd="0" destOrd="1" presId="urn:microsoft.com/office/officeart/2005/8/layout/hList1"/>
    <dgm:cxn modelId="{EA42A018-8482-4155-84E2-11EF19B269AD}" srcId="{9F8FD9F0-B014-4476-9A0C-F360BD1B18B6}" destId="{268AF1BB-AE6F-44C7-AF11-97ED28D3DAFF}" srcOrd="3" destOrd="0" parTransId="{45F0CEBC-BC91-4253-8960-1385017007B6}" sibTransId="{AF201381-950B-4E21-A618-B8B8A425FD5A}"/>
    <dgm:cxn modelId="{3EDC321B-5518-4B02-96FE-4BB45D249745}" srcId="{65D2D0C3-8FA5-468F-BD99-74FBA3FBD59D}" destId="{0B22D9B3-5793-4D89-A4E7-2DCE1271A615}" srcOrd="3" destOrd="0" parTransId="{60E8F0EB-EB3D-4F0E-9C13-7BC16CF2B7A5}" sibTransId="{A2EC4F77-44B9-4B39-85D7-6E8364BCFA98}"/>
    <dgm:cxn modelId="{18259620-AFD4-4301-B6EE-D985659CDC3C}" type="presOf" srcId="{41EF2187-FEB8-46F8-8675-D046433FB563}" destId="{F5CBAB31-66F0-47BD-95C6-97799A026CA9}" srcOrd="0" destOrd="2" presId="urn:microsoft.com/office/officeart/2005/8/layout/hList1"/>
    <dgm:cxn modelId="{96CC3F2D-314D-494D-BB9A-6466E17F8220}" srcId="{9F8FD9F0-B014-4476-9A0C-F360BD1B18B6}" destId="{13C51487-B2B7-49E6-9751-07B4E21C3651}" srcOrd="0" destOrd="0" parTransId="{48A12FED-426F-424A-95A1-3C34CF013109}" sibTransId="{CACEBC89-3B28-4961-B225-CBB3D286B62A}"/>
    <dgm:cxn modelId="{D229B030-3048-437B-BB8D-665E1E5398C4}" srcId="{507BB83B-660A-4261-9ACD-8DB93D003861}" destId="{08D78241-7507-4D48-8705-C722B07262BE}" srcOrd="0" destOrd="0" parTransId="{C4663DF8-06DE-4B7C-AE1A-2870F8FB3C33}" sibTransId="{0135A96B-9EFA-42D0-BD09-3218762888EB}"/>
    <dgm:cxn modelId="{BD224C32-4EFF-4C9C-9F0E-70407D5EBFF6}" type="presOf" srcId="{9F8FD9F0-B014-4476-9A0C-F360BD1B18B6}" destId="{BAAC7A3D-B19B-4553-A029-142AB7873C47}" srcOrd="0" destOrd="0" presId="urn:microsoft.com/office/officeart/2005/8/layout/hList1"/>
    <dgm:cxn modelId="{CD86653A-D426-4E8D-A8E2-FB19915F3E3D}" srcId="{65D2D0C3-8FA5-468F-BD99-74FBA3FBD59D}" destId="{8D902860-2823-43F6-90B1-A162A0F29D76}" srcOrd="2" destOrd="0" parTransId="{90EAB474-757B-4ACC-8152-05F480EC146A}" sibTransId="{22EBCD0C-5B99-4B92-AA32-DEF999B4A205}"/>
    <dgm:cxn modelId="{8948D65D-6035-4821-8F46-2E0D489CB878}" type="presOf" srcId="{D8CF6179-A2F7-4965-A988-B54B4ACDFCEC}" destId="{F5CBAB31-66F0-47BD-95C6-97799A026CA9}" srcOrd="0" destOrd="4" presId="urn:microsoft.com/office/officeart/2005/8/layout/hList1"/>
    <dgm:cxn modelId="{A5E80B5E-A8E2-43EE-9FAD-2AF88CD604FD}" srcId="{268AF1BB-AE6F-44C7-AF11-97ED28D3DAFF}" destId="{CA79F759-EA3A-4B85-8645-479C4DD81BBD}" srcOrd="1" destOrd="0" parTransId="{89FFCF56-0D06-498E-9AD0-BA57CF08E4B8}" sibTransId="{EDA025C9-134F-4513-9ECF-DAE7878F8BDB}"/>
    <dgm:cxn modelId="{8B0B6F45-ADD7-44FA-9487-DF92836C761C}" type="presOf" srcId="{CA612D10-FBEC-4400-9D10-C6B60B6C4315}" destId="{F5CBAB31-66F0-47BD-95C6-97799A026CA9}" srcOrd="0" destOrd="0" presId="urn:microsoft.com/office/officeart/2005/8/layout/hList1"/>
    <dgm:cxn modelId="{2C270A6B-D5BE-4357-8C1F-11314CEEF716}" type="presOf" srcId="{13C51487-B2B7-49E6-9751-07B4E21C3651}" destId="{5CEE3068-01AC-40F7-92A3-6A7B85465D54}" srcOrd="0" destOrd="0" presId="urn:microsoft.com/office/officeart/2005/8/layout/hList1"/>
    <dgm:cxn modelId="{0D4E464C-C964-4CD4-AE8A-989E22ECD40F}" srcId="{268AF1BB-AE6F-44C7-AF11-97ED28D3DAFF}" destId="{7176C170-FF17-4E4D-AF78-CA8F69BF560D}" srcOrd="0" destOrd="0" parTransId="{7CE55A0F-71A8-401F-B374-FF3F56974318}" sibTransId="{82B6EA08-AD10-4F71-8A02-49CF6AEC32E2}"/>
    <dgm:cxn modelId="{5135704C-0B3B-4DB1-AC26-7BD9FBEB060A}" srcId="{507BB83B-660A-4261-9ACD-8DB93D003861}" destId="{AE8A2A98-E183-4A0B-A12B-6DB0ED63A747}" srcOrd="1" destOrd="0" parTransId="{059D0269-DF57-4BC0-A2C3-8BCA24564E43}" sibTransId="{ED14861D-2E1F-4D2E-8462-A93ECA800261}"/>
    <dgm:cxn modelId="{9FF86572-F3BB-47C4-A81D-CF194C75D133}" type="presOf" srcId="{C1EBC996-E5C9-40D2-9DE3-3CB888973299}" destId="{F5CBAB31-66F0-47BD-95C6-97799A026CA9}" srcOrd="0" destOrd="3" presId="urn:microsoft.com/office/officeart/2005/8/layout/hList1"/>
    <dgm:cxn modelId="{097D6F80-3A12-442C-9932-CEF16BF7398C}" srcId="{65D2D0C3-8FA5-468F-BD99-74FBA3FBD59D}" destId="{59AFC713-F36F-4628-ABDB-16CE33D82E89}" srcOrd="0" destOrd="0" parTransId="{67A9A86B-3F66-4AFE-A686-69D14E1AC9E4}" sibTransId="{22DD76C2-53BF-442A-9111-64A8BE49B904}"/>
    <dgm:cxn modelId="{AA77F983-2F12-48CE-95E7-C87BA8C0D787}" srcId="{13C51487-B2B7-49E6-9751-07B4E21C3651}" destId="{E1C3369C-A06D-42F9-AD47-586B57B4A72C}" srcOrd="1" destOrd="0" parTransId="{E2A0091F-3325-476B-BF84-DCD05420023B}" sibTransId="{BC9B6613-D70A-4C4C-891C-91B0F7EB9D33}"/>
    <dgm:cxn modelId="{E9819487-2836-4185-AA4F-7DDB2224DAB9}" type="presOf" srcId="{7176C170-FF17-4E4D-AF78-CA8F69BF560D}" destId="{C8F8CF69-04BA-4BF3-9DD2-BE01C033603B}" srcOrd="0" destOrd="0" presId="urn:microsoft.com/office/officeart/2005/8/layout/hList1"/>
    <dgm:cxn modelId="{277C2491-FA70-4635-B81E-7F5FF3E132E4}" type="presOf" srcId="{4960A345-7D7D-43ED-91A7-9F2BB7D91953}" destId="{C8F8CF69-04BA-4BF3-9DD2-BE01C033603B}" srcOrd="0" destOrd="2" presId="urn:microsoft.com/office/officeart/2005/8/layout/hList1"/>
    <dgm:cxn modelId="{87EE0EA7-0774-491B-B1B7-9F239740CFE6}" type="presOf" srcId="{FF9997BD-7DFC-416A-9CC5-68614F20626A}" destId="{435541C2-71A4-49C4-8E6A-8E5DE1E36A5B}" srcOrd="0" destOrd="4" presId="urn:microsoft.com/office/officeart/2005/8/layout/hList1"/>
    <dgm:cxn modelId="{5B1507A9-856C-4F21-AA99-F1B131660900}" srcId="{268AF1BB-AE6F-44C7-AF11-97ED28D3DAFF}" destId="{4960A345-7D7D-43ED-91A7-9F2BB7D91953}" srcOrd="2" destOrd="0" parTransId="{8558FA7E-B6F3-4105-BD5D-A6A2DC9FDF2F}" sibTransId="{A612E6E2-7B74-4993-AEC5-491DCB09E2EC}"/>
    <dgm:cxn modelId="{5A73B7B5-967C-47E5-BE9A-269820D41D20}" type="presOf" srcId="{08D78241-7507-4D48-8705-C722B07262BE}" destId="{4C06AE0D-9B44-4015-A21F-499DB0886F75}" srcOrd="0" destOrd="0" presId="urn:microsoft.com/office/officeart/2005/8/layout/hList1"/>
    <dgm:cxn modelId="{1ECED3B5-6D8A-4604-880F-9C3BC6A6808F}" srcId="{13C51487-B2B7-49E6-9751-07B4E21C3651}" destId="{41EF2187-FEB8-46F8-8675-D046433FB563}" srcOrd="2" destOrd="0" parTransId="{1988FCA4-4A15-42D3-91EB-34AD69F4C7F7}" sibTransId="{BDCED7D9-3FAD-44A9-9049-D414C2475A92}"/>
    <dgm:cxn modelId="{ED807FB7-9B96-4205-A908-3D10E353A1E1}" srcId="{9F8FD9F0-B014-4476-9A0C-F360BD1B18B6}" destId="{65D2D0C3-8FA5-468F-BD99-74FBA3FBD59D}" srcOrd="1" destOrd="0" parTransId="{ABA205D2-2671-4AEE-9A4F-B30FAA6BE2CE}" sibTransId="{4AB76E07-904C-4DD8-8212-BFA5F0D316D9}"/>
    <dgm:cxn modelId="{3816A0BD-D341-4091-B029-AD05D43A9B9A}" type="presOf" srcId="{8F192D1B-4067-451E-B51A-B0BE05F02110}" destId="{435541C2-71A4-49C4-8E6A-8E5DE1E36A5B}" srcOrd="0" destOrd="1" presId="urn:microsoft.com/office/officeart/2005/8/layout/hList1"/>
    <dgm:cxn modelId="{718871C0-A36F-4990-A46C-6B3102E18199}" srcId="{9F8FD9F0-B014-4476-9A0C-F360BD1B18B6}" destId="{507BB83B-660A-4261-9ACD-8DB93D003861}" srcOrd="2" destOrd="0" parTransId="{BA4EB34E-7FAE-45A9-A3FA-E29EDC060FBD}" sibTransId="{51EDF28A-94F2-4287-B36D-7C05F3208F9C}"/>
    <dgm:cxn modelId="{1D10BCC0-84F9-4596-928C-8EA06C542DAF}" type="presOf" srcId="{507BB83B-660A-4261-9ACD-8DB93D003861}" destId="{540A5801-53DE-40EF-A08B-AD9B6226D081}" srcOrd="0" destOrd="0" presId="urn:microsoft.com/office/officeart/2005/8/layout/hList1"/>
    <dgm:cxn modelId="{AE49CAC3-8E75-4735-A33F-F9B49E2699B4}" srcId="{13C51487-B2B7-49E6-9751-07B4E21C3651}" destId="{CA612D10-FBEC-4400-9D10-C6B60B6C4315}" srcOrd="0" destOrd="0" parTransId="{F5F98113-3B7D-42BD-9B31-10BFE6284E1A}" sibTransId="{94BC343A-5236-431D-A16C-451FDB89480F}"/>
    <dgm:cxn modelId="{4AC4F7C4-D8EE-41F2-9F91-56F64DA3D4FA}" type="presOf" srcId="{0B22D9B3-5793-4D89-A4E7-2DCE1271A615}" destId="{435541C2-71A4-49C4-8E6A-8E5DE1E36A5B}" srcOrd="0" destOrd="3" presId="urn:microsoft.com/office/officeart/2005/8/layout/hList1"/>
    <dgm:cxn modelId="{E90FE3C8-7C6B-4D9B-A7ED-071FAD459AF1}" type="presOf" srcId="{65D2D0C3-8FA5-468F-BD99-74FBA3FBD59D}" destId="{C55D6D05-F2F4-41C6-9B03-9B14E5E69624}" srcOrd="0" destOrd="0" presId="urn:microsoft.com/office/officeart/2005/8/layout/hList1"/>
    <dgm:cxn modelId="{A228A7CB-9472-4E6B-A644-724D3478849A}" type="presOf" srcId="{59AFC713-F36F-4628-ABDB-16CE33D82E89}" destId="{435541C2-71A4-49C4-8E6A-8E5DE1E36A5B}" srcOrd="0" destOrd="0" presId="urn:microsoft.com/office/officeart/2005/8/layout/hList1"/>
    <dgm:cxn modelId="{C750A9CD-A62F-4F95-81AE-A476FA6D7E73}" srcId="{13C51487-B2B7-49E6-9751-07B4E21C3651}" destId="{D8CF6179-A2F7-4965-A988-B54B4ACDFCEC}" srcOrd="4" destOrd="0" parTransId="{C1CFA1D2-F114-4134-975B-AC30DB83904A}" sibTransId="{B6FFC645-7E9B-4D7B-93DD-578E7ECC3C04}"/>
    <dgm:cxn modelId="{996BBBCF-CA70-4AD9-817F-B5623AA41C90}" type="presOf" srcId="{268AF1BB-AE6F-44C7-AF11-97ED28D3DAFF}" destId="{8EBE1175-2925-4273-9C11-529BA9124E76}" srcOrd="0" destOrd="0" presId="urn:microsoft.com/office/officeart/2005/8/layout/hList1"/>
    <dgm:cxn modelId="{D7C62EDD-DE01-4C9D-9380-0899DD7634FA}" type="presOf" srcId="{8D902860-2823-43F6-90B1-A162A0F29D76}" destId="{435541C2-71A4-49C4-8E6A-8E5DE1E36A5B}" srcOrd="0" destOrd="2" presId="urn:microsoft.com/office/officeart/2005/8/layout/hList1"/>
    <dgm:cxn modelId="{DCB006E3-5A6B-48B8-9D17-90056464F9C5}" type="presOf" srcId="{E1C3369C-A06D-42F9-AD47-586B57B4A72C}" destId="{F5CBAB31-66F0-47BD-95C6-97799A026CA9}" srcOrd="0" destOrd="1" presId="urn:microsoft.com/office/officeart/2005/8/layout/hList1"/>
    <dgm:cxn modelId="{6015D1F6-674F-4610-9F97-98739FF0B9C8}" type="presOf" srcId="{AE8A2A98-E183-4A0B-A12B-6DB0ED63A747}" destId="{4C06AE0D-9B44-4015-A21F-499DB0886F75}" srcOrd="0" destOrd="1" presId="urn:microsoft.com/office/officeart/2005/8/layout/hList1"/>
    <dgm:cxn modelId="{2EDA03F1-DD9A-4E6C-B7D6-D91A65016B0B}" type="presParOf" srcId="{BAAC7A3D-B19B-4553-A029-142AB7873C47}" destId="{FFA213EB-AB74-432D-98F9-3740B18B9765}" srcOrd="0" destOrd="0" presId="urn:microsoft.com/office/officeart/2005/8/layout/hList1"/>
    <dgm:cxn modelId="{54F0A5D2-2AA7-4A4B-86E8-8C589EE32ED0}" type="presParOf" srcId="{FFA213EB-AB74-432D-98F9-3740B18B9765}" destId="{5CEE3068-01AC-40F7-92A3-6A7B85465D54}" srcOrd="0" destOrd="0" presId="urn:microsoft.com/office/officeart/2005/8/layout/hList1"/>
    <dgm:cxn modelId="{C1C3DD90-C17B-4A5C-BC98-4C2A2337A987}" type="presParOf" srcId="{FFA213EB-AB74-432D-98F9-3740B18B9765}" destId="{F5CBAB31-66F0-47BD-95C6-97799A026CA9}" srcOrd="1" destOrd="0" presId="urn:microsoft.com/office/officeart/2005/8/layout/hList1"/>
    <dgm:cxn modelId="{3608D71E-0919-45AD-A8D7-F7B2B29710BC}" type="presParOf" srcId="{BAAC7A3D-B19B-4553-A029-142AB7873C47}" destId="{DEC9D7E4-F490-4EB9-B968-C1307C4C5557}" srcOrd="1" destOrd="0" presId="urn:microsoft.com/office/officeart/2005/8/layout/hList1"/>
    <dgm:cxn modelId="{54C35945-43DC-413B-915F-C2237D9BEC9E}" type="presParOf" srcId="{BAAC7A3D-B19B-4553-A029-142AB7873C47}" destId="{1B4C95DE-FF9E-4622-A21F-14652FB40B5A}" srcOrd="2" destOrd="0" presId="urn:microsoft.com/office/officeart/2005/8/layout/hList1"/>
    <dgm:cxn modelId="{0E31D52C-2685-46BF-A537-0ED8DD848AAF}" type="presParOf" srcId="{1B4C95DE-FF9E-4622-A21F-14652FB40B5A}" destId="{C55D6D05-F2F4-41C6-9B03-9B14E5E69624}" srcOrd="0" destOrd="0" presId="urn:microsoft.com/office/officeart/2005/8/layout/hList1"/>
    <dgm:cxn modelId="{D2C884AB-677C-41A3-BA50-1636343F5488}" type="presParOf" srcId="{1B4C95DE-FF9E-4622-A21F-14652FB40B5A}" destId="{435541C2-71A4-49C4-8E6A-8E5DE1E36A5B}" srcOrd="1" destOrd="0" presId="urn:microsoft.com/office/officeart/2005/8/layout/hList1"/>
    <dgm:cxn modelId="{B5779E40-98E5-4E8D-8C03-C9F92823148B}" type="presParOf" srcId="{BAAC7A3D-B19B-4553-A029-142AB7873C47}" destId="{1FE78336-6979-4DDB-9868-F34923034E0A}" srcOrd="3" destOrd="0" presId="urn:microsoft.com/office/officeart/2005/8/layout/hList1"/>
    <dgm:cxn modelId="{E342C401-A849-4BB7-91C7-CD4C0BD9E890}" type="presParOf" srcId="{BAAC7A3D-B19B-4553-A029-142AB7873C47}" destId="{EAEE23FD-E0B2-46D3-A32F-2C466915AC34}" srcOrd="4" destOrd="0" presId="urn:microsoft.com/office/officeart/2005/8/layout/hList1"/>
    <dgm:cxn modelId="{C30AE9C5-02C3-48D5-9061-A9BA7E8DFE83}" type="presParOf" srcId="{EAEE23FD-E0B2-46D3-A32F-2C466915AC34}" destId="{540A5801-53DE-40EF-A08B-AD9B6226D081}" srcOrd="0" destOrd="0" presId="urn:microsoft.com/office/officeart/2005/8/layout/hList1"/>
    <dgm:cxn modelId="{95325EA7-98F3-4078-8BFC-E179D94F8E2C}" type="presParOf" srcId="{EAEE23FD-E0B2-46D3-A32F-2C466915AC34}" destId="{4C06AE0D-9B44-4015-A21F-499DB0886F75}" srcOrd="1" destOrd="0" presId="urn:microsoft.com/office/officeart/2005/8/layout/hList1"/>
    <dgm:cxn modelId="{A89F87EC-FCC7-432F-83C5-2B04CD4F8D59}" type="presParOf" srcId="{BAAC7A3D-B19B-4553-A029-142AB7873C47}" destId="{59751B7C-5135-45F9-B094-F5BFA4C9B1C1}" srcOrd="5" destOrd="0" presId="urn:microsoft.com/office/officeart/2005/8/layout/hList1"/>
    <dgm:cxn modelId="{B71758DC-7018-462A-A794-8F4BD4AD07D3}" type="presParOf" srcId="{BAAC7A3D-B19B-4553-A029-142AB7873C47}" destId="{DBF96A99-674C-4C09-8252-CCC8B9B63497}" srcOrd="6" destOrd="0" presId="urn:microsoft.com/office/officeart/2005/8/layout/hList1"/>
    <dgm:cxn modelId="{EB42E469-C41E-4C66-B055-51F1817D8E5D}" type="presParOf" srcId="{DBF96A99-674C-4C09-8252-CCC8B9B63497}" destId="{8EBE1175-2925-4273-9C11-529BA9124E76}" srcOrd="0" destOrd="0" presId="urn:microsoft.com/office/officeart/2005/8/layout/hList1"/>
    <dgm:cxn modelId="{034B4349-8DD6-4A53-99A3-F2FE084794F3}" type="presParOf" srcId="{DBF96A99-674C-4C09-8252-CCC8B9B63497}" destId="{C8F8CF69-04BA-4BF3-9DD2-BE01C033603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5A8337-E4D1-48C8-9499-DD8593773EE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50F890C0-3A4D-42B9-931D-49F441A72E28}">
      <dgm:prSet phldrT="[Text]" phldr="0" custT="1"/>
      <dgm:spPr>
        <a:ln>
          <a:solidFill>
            <a:schemeClr val="tx1"/>
          </a:solidFill>
        </a:ln>
      </dgm:spPr>
      <dgm:t>
        <a:bodyPr/>
        <a:lstStyle/>
        <a:p>
          <a:r>
            <a:rPr lang="en-US" sz="1900" dirty="0">
              <a:latin typeface="Aptos" panose="020B0004020202020204" pitchFamily="34" charset="0"/>
            </a:rPr>
            <a:t>Primary HLH (</a:t>
          </a:r>
          <a:r>
            <a:rPr lang="en-US" sz="1900" dirty="0" err="1">
              <a:latin typeface="Aptos" panose="020B0004020202020204" pitchFamily="34" charset="0"/>
            </a:rPr>
            <a:t>pHLH</a:t>
          </a:r>
          <a:r>
            <a:rPr lang="en-US" sz="1900" dirty="0">
              <a:latin typeface="Aptos" panose="020B0004020202020204" pitchFamily="34" charset="0"/>
            </a:rPr>
            <a:t>)</a:t>
          </a:r>
        </a:p>
      </dgm:t>
    </dgm:pt>
    <dgm:pt modelId="{D044AB25-D381-4254-B8CB-CD7DE177A7CC}" type="parTrans" cxnId="{D7BE51E8-A82E-4296-A4C5-6881BE0176F0}">
      <dgm:prSet/>
      <dgm:spPr/>
      <dgm:t>
        <a:bodyPr/>
        <a:lstStyle/>
        <a:p>
          <a:endParaRPr lang="en-US"/>
        </a:p>
      </dgm:t>
    </dgm:pt>
    <dgm:pt modelId="{DA9F7DA3-7E51-4303-8167-8C31DEE0F6B4}" type="sibTrans" cxnId="{D7BE51E8-A82E-4296-A4C5-6881BE0176F0}">
      <dgm:prSet/>
      <dgm:spPr/>
      <dgm:t>
        <a:bodyPr/>
        <a:lstStyle/>
        <a:p>
          <a:endParaRPr lang="en-US"/>
        </a:p>
      </dgm:t>
    </dgm:pt>
    <dgm:pt modelId="{6BA2AD48-9D12-404B-AD61-E251CBD15931}">
      <dgm:prSet phldrT="[Text]" phldr="0" custT="1"/>
      <dgm:spPr>
        <a:ln>
          <a:solidFill>
            <a:schemeClr val="tx1"/>
          </a:solidFill>
        </a:ln>
      </dgm:spPr>
      <dgm:t>
        <a:bodyPr/>
        <a:lstStyle/>
        <a:p>
          <a:r>
            <a:rPr lang="en-US" sz="1900" dirty="0">
              <a:latin typeface="Aptos" panose="020B0004020202020204" pitchFamily="34" charset="0"/>
            </a:rPr>
            <a:t>Secondary HLH (</a:t>
          </a:r>
          <a:r>
            <a:rPr lang="en-US" sz="1900" dirty="0" err="1">
              <a:latin typeface="Aptos" panose="020B0004020202020204" pitchFamily="34" charset="0"/>
            </a:rPr>
            <a:t>sHLH</a:t>
          </a:r>
          <a:r>
            <a:rPr lang="en-US" sz="1900" dirty="0">
              <a:latin typeface="Aptos" panose="020B0004020202020204" pitchFamily="34" charset="0"/>
            </a:rPr>
            <a:t>)</a:t>
          </a:r>
        </a:p>
      </dgm:t>
    </dgm:pt>
    <dgm:pt modelId="{2ADB26C6-083D-4938-A4BC-1D27246089CA}" type="parTrans" cxnId="{A199ED1D-ED07-4709-BAF3-87ACFB627B0A}">
      <dgm:prSet/>
      <dgm:spPr/>
      <dgm:t>
        <a:bodyPr/>
        <a:lstStyle/>
        <a:p>
          <a:endParaRPr lang="en-US"/>
        </a:p>
      </dgm:t>
    </dgm:pt>
    <dgm:pt modelId="{7E82E41D-B4B9-47E6-9B3F-3F6F19337537}" type="sibTrans" cxnId="{A199ED1D-ED07-4709-BAF3-87ACFB627B0A}">
      <dgm:prSet/>
      <dgm:spPr/>
      <dgm:t>
        <a:bodyPr/>
        <a:lstStyle/>
        <a:p>
          <a:endParaRPr lang="en-US"/>
        </a:p>
      </dgm:t>
    </dgm:pt>
    <dgm:pt modelId="{2C840C44-8F21-44E0-883E-AD2ADE18A654}">
      <dgm:prSet phldrT="[Text]" phldr="0" custT="1"/>
      <dgm:spPr>
        <a:ln>
          <a:solidFill>
            <a:schemeClr val="tx1"/>
          </a:solidFill>
        </a:ln>
      </dgm:spPr>
      <dgm:t>
        <a:bodyPr/>
        <a:lstStyle/>
        <a:p>
          <a:r>
            <a:rPr lang="en-US" sz="1900" dirty="0">
              <a:latin typeface="Aptos" panose="020B0004020202020204" pitchFamily="34" charset="0"/>
            </a:rPr>
            <a:t>Familial HLH (</a:t>
          </a:r>
          <a:r>
            <a:rPr lang="en-US" sz="1900" dirty="0" err="1">
              <a:latin typeface="Aptos" panose="020B0004020202020204" pitchFamily="34" charset="0"/>
            </a:rPr>
            <a:t>fHLH</a:t>
          </a:r>
          <a:r>
            <a:rPr lang="en-US" sz="1900" dirty="0">
              <a:latin typeface="Aptos" panose="020B0004020202020204" pitchFamily="34" charset="0"/>
            </a:rPr>
            <a:t>)</a:t>
          </a:r>
        </a:p>
      </dgm:t>
    </dgm:pt>
    <dgm:pt modelId="{68578E8C-C3F1-4407-AF12-BFAA69F79E8E}" type="parTrans" cxnId="{7127CCA9-EFFD-403B-859A-232793A94A9B}">
      <dgm:prSet/>
      <dgm:spPr/>
      <dgm:t>
        <a:bodyPr/>
        <a:lstStyle/>
        <a:p>
          <a:endParaRPr lang="en-US"/>
        </a:p>
      </dgm:t>
    </dgm:pt>
    <dgm:pt modelId="{F2544E52-9A34-4778-8727-2839D43283B1}" type="sibTrans" cxnId="{7127CCA9-EFFD-403B-859A-232793A94A9B}">
      <dgm:prSet/>
      <dgm:spPr/>
      <dgm:t>
        <a:bodyPr/>
        <a:lstStyle/>
        <a:p>
          <a:endParaRPr lang="en-US"/>
        </a:p>
      </dgm:t>
    </dgm:pt>
    <dgm:pt modelId="{FD764B70-24AD-4AB2-8B00-8DCB8A379621}">
      <dgm:prSet phldrT="[Text]" phldr="0"/>
      <dgm:spPr>
        <a:ln>
          <a:solidFill>
            <a:schemeClr val="tx1"/>
          </a:solidFill>
        </a:ln>
      </dgm:spPr>
      <dgm:t>
        <a:bodyPr/>
        <a:lstStyle/>
        <a:p>
          <a:r>
            <a:rPr lang="en-US" dirty="0">
              <a:latin typeface="Aptos" panose="020B0004020202020204" pitchFamily="34" charset="0"/>
            </a:rPr>
            <a:t>Genetic immunodeficiencies with HLH as the primary manifestation, typically outside of the granule-mediated pathway</a:t>
          </a:r>
        </a:p>
      </dgm:t>
    </dgm:pt>
    <dgm:pt modelId="{9D7DD4BF-7521-4578-8BDE-E381CDB414E2}" type="parTrans" cxnId="{EE9BBBDC-904D-47E1-B0C6-8F51688BF967}">
      <dgm:prSet/>
      <dgm:spPr/>
      <dgm:t>
        <a:bodyPr/>
        <a:lstStyle/>
        <a:p>
          <a:endParaRPr lang="en-US"/>
        </a:p>
      </dgm:t>
    </dgm:pt>
    <dgm:pt modelId="{0186514E-E9A4-41FC-9F35-59A65BD96172}" type="sibTrans" cxnId="{EE9BBBDC-904D-47E1-B0C6-8F51688BF967}">
      <dgm:prSet/>
      <dgm:spPr/>
      <dgm:t>
        <a:bodyPr/>
        <a:lstStyle/>
        <a:p>
          <a:endParaRPr lang="en-US"/>
        </a:p>
      </dgm:t>
    </dgm:pt>
    <dgm:pt modelId="{A293465C-99F0-4CCB-80EA-0E19B7052EBB}">
      <dgm:prSet phldrT="[Text]" phldr="0"/>
      <dgm:spPr>
        <a:ln>
          <a:solidFill>
            <a:schemeClr val="tx1"/>
          </a:solidFill>
        </a:ln>
      </dgm:spPr>
      <dgm:t>
        <a:bodyPr/>
        <a:lstStyle/>
        <a:p>
          <a:r>
            <a:rPr lang="en-US" dirty="0">
              <a:latin typeface="Aptos" panose="020B0004020202020204" pitchFamily="34" charset="0"/>
            </a:rPr>
            <a:t>Genetic immunodeficiency within the granule-mediated cytotoxic pathway (e.g. PRF1, UNC13D, STX11, STXBP2)</a:t>
          </a:r>
        </a:p>
      </dgm:t>
    </dgm:pt>
    <dgm:pt modelId="{0BA48EAC-872F-470E-B6C2-CD3A6AB950FB}" type="parTrans" cxnId="{23F02193-213C-4A8D-81F8-F7B8B463BBB0}">
      <dgm:prSet/>
      <dgm:spPr/>
      <dgm:t>
        <a:bodyPr/>
        <a:lstStyle/>
        <a:p>
          <a:endParaRPr lang="en-US"/>
        </a:p>
      </dgm:t>
    </dgm:pt>
    <dgm:pt modelId="{0FF22038-FDDE-4774-A84D-16F26448776B}" type="sibTrans" cxnId="{23F02193-213C-4A8D-81F8-F7B8B463BBB0}">
      <dgm:prSet/>
      <dgm:spPr/>
      <dgm:t>
        <a:bodyPr/>
        <a:lstStyle/>
        <a:p>
          <a:endParaRPr lang="en-US"/>
        </a:p>
      </dgm:t>
    </dgm:pt>
    <dgm:pt modelId="{3BAB3683-DD13-4070-9D20-6B49724A11FE}">
      <dgm:prSet phldrT="[Text]" phldr="0"/>
      <dgm:spPr>
        <a:ln>
          <a:solidFill>
            <a:schemeClr val="tx1"/>
          </a:solidFill>
        </a:ln>
      </dgm:spPr>
      <dgm:t>
        <a:bodyPr/>
        <a:lstStyle/>
        <a:p>
          <a:r>
            <a:rPr lang="en-US" dirty="0">
              <a:latin typeface="Aptos" panose="020B0004020202020204" pitchFamily="34" charset="0"/>
            </a:rPr>
            <a:t>Driven by trigger and varying etiologies without identifiable genetic defects</a:t>
          </a:r>
        </a:p>
      </dgm:t>
    </dgm:pt>
    <dgm:pt modelId="{ACDD501A-B7EB-47F3-BE32-4F574986F14D}" type="parTrans" cxnId="{70AE88D8-7E48-449A-8B12-F9AAE4AA58BC}">
      <dgm:prSet/>
      <dgm:spPr/>
      <dgm:t>
        <a:bodyPr/>
        <a:lstStyle/>
        <a:p>
          <a:endParaRPr lang="en-US"/>
        </a:p>
      </dgm:t>
    </dgm:pt>
    <dgm:pt modelId="{58A8F06D-3075-43A5-BF73-5744CC52418E}" type="sibTrans" cxnId="{70AE88D8-7E48-449A-8B12-F9AAE4AA58BC}">
      <dgm:prSet/>
      <dgm:spPr/>
      <dgm:t>
        <a:bodyPr/>
        <a:lstStyle/>
        <a:p>
          <a:endParaRPr lang="en-US"/>
        </a:p>
      </dgm:t>
    </dgm:pt>
    <dgm:pt modelId="{517D7BC9-CA4D-45D3-AA9A-2193337AE4AD}">
      <dgm:prSet phldrT="[Text]" phldr="0"/>
      <dgm:spPr>
        <a:ln>
          <a:solidFill>
            <a:schemeClr val="tx1"/>
          </a:solidFill>
        </a:ln>
      </dgm:spPr>
      <dgm:t>
        <a:bodyPr/>
        <a:lstStyle/>
        <a:p>
          <a:r>
            <a:rPr lang="en-US" dirty="0">
              <a:latin typeface="Aptos" panose="020B0004020202020204" pitchFamily="34" charset="0"/>
            </a:rPr>
            <a:t>Oncologic, rheumatologic, and infectious etiologies</a:t>
          </a:r>
        </a:p>
      </dgm:t>
    </dgm:pt>
    <dgm:pt modelId="{A58D9422-E902-4B3D-949D-8D3595E3496E}" type="parTrans" cxnId="{BA337929-3E67-40E4-B4CC-B059162D3A67}">
      <dgm:prSet/>
      <dgm:spPr/>
      <dgm:t>
        <a:bodyPr/>
        <a:lstStyle/>
        <a:p>
          <a:endParaRPr lang="en-US"/>
        </a:p>
      </dgm:t>
    </dgm:pt>
    <dgm:pt modelId="{80BA730C-52E9-4C0B-94BC-CBA79C1C0A21}" type="sibTrans" cxnId="{BA337929-3E67-40E4-B4CC-B059162D3A67}">
      <dgm:prSet/>
      <dgm:spPr/>
      <dgm:t>
        <a:bodyPr/>
        <a:lstStyle/>
        <a:p>
          <a:endParaRPr lang="en-US"/>
        </a:p>
      </dgm:t>
    </dgm:pt>
    <dgm:pt modelId="{DBA93BF5-B566-4043-8CD0-CC90590FE35F}" type="pres">
      <dgm:prSet presAssocID="{BE5A8337-E4D1-48C8-9499-DD8593773EEA}" presName="linear" presStyleCnt="0">
        <dgm:presLayoutVars>
          <dgm:dir/>
          <dgm:animLvl val="lvl"/>
          <dgm:resizeHandles val="exact"/>
        </dgm:presLayoutVars>
      </dgm:prSet>
      <dgm:spPr/>
    </dgm:pt>
    <dgm:pt modelId="{355089F1-666A-4C57-88BB-8FA2917645C7}" type="pres">
      <dgm:prSet presAssocID="{50F890C0-3A4D-42B9-931D-49F441A72E28}" presName="parentLin" presStyleCnt="0"/>
      <dgm:spPr/>
    </dgm:pt>
    <dgm:pt modelId="{06FCA66F-FAAC-447D-8D9B-3BC19291B166}" type="pres">
      <dgm:prSet presAssocID="{50F890C0-3A4D-42B9-931D-49F441A72E28}" presName="parentLeftMargin" presStyleLbl="node1" presStyleIdx="0" presStyleCnt="3"/>
      <dgm:spPr/>
    </dgm:pt>
    <dgm:pt modelId="{38194F28-472E-44C2-A5AC-96407E06EBD2}" type="pres">
      <dgm:prSet presAssocID="{50F890C0-3A4D-42B9-931D-49F441A72E28}" presName="parentText" presStyleLbl="node1" presStyleIdx="0" presStyleCnt="3">
        <dgm:presLayoutVars>
          <dgm:chMax val="0"/>
          <dgm:bulletEnabled val="1"/>
        </dgm:presLayoutVars>
      </dgm:prSet>
      <dgm:spPr/>
    </dgm:pt>
    <dgm:pt modelId="{57C9B1AE-2C2E-4E18-80FA-F972B12CA894}" type="pres">
      <dgm:prSet presAssocID="{50F890C0-3A4D-42B9-931D-49F441A72E28}" presName="negativeSpace" presStyleCnt="0"/>
      <dgm:spPr/>
    </dgm:pt>
    <dgm:pt modelId="{94A41A93-7728-42FC-BE0A-704E0021DB84}" type="pres">
      <dgm:prSet presAssocID="{50F890C0-3A4D-42B9-931D-49F441A72E28}" presName="childText" presStyleLbl="conFgAcc1" presStyleIdx="0" presStyleCnt="3">
        <dgm:presLayoutVars>
          <dgm:bulletEnabled val="1"/>
        </dgm:presLayoutVars>
      </dgm:prSet>
      <dgm:spPr>
        <a:prstGeom prst="round2DiagRect">
          <a:avLst/>
        </a:prstGeom>
      </dgm:spPr>
    </dgm:pt>
    <dgm:pt modelId="{38F85E6E-FE16-474D-98AF-4BD0BFBAEA76}" type="pres">
      <dgm:prSet presAssocID="{DA9F7DA3-7E51-4303-8167-8C31DEE0F6B4}" presName="spaceBetweenRectangles" presStyleCnt="0"/>
      <dgm:spPr/>
    </dgm:pt>
    <dgm:pt modelId="{9B966006-7F18-48CB-83B7-99B674F0CFF6}" type="pres">
      <dgm:prSet presAssocID="{2C840C44-8F21-44E0-883E-AD2ADE18A654}" presName="parentLin" presStyleCnt="0"/>
      <dgm:spPr/>
    </dgm:pt>
    <dgm:pt modelId="{D5B3BEB4-8502-43FB-BAE9-40F3E56F9A9D}" type="pres">
      <dgm:prSet presAssocID="{2C840C44-8F21-44E0-883E-AD2ADE18A654}" presName="parentLeftMargin" presStyleLbl="node1" presStyleIdx="0" presStyleCnt="3"/>
      <dgm:spPr/>
    </dgm:pt>
    <dgm:pt modelId="{9091A796-F347-4861-9263-89822627BDBB}" type="pres">
      <dgm:prSet presAssocID="{2C840C44-8F21-44E0-883E-AD2ADE18A654}" presName="parentText" presStyleLbl="node1" presStyleIdx="1" presStyleCnt="3">
        <dgm:presLayoutVars>
          <dgm:chMax val="0"/>
          <dgm:bulletEnabled val="1"/>
        </dgm:presLayoutVars>
      </dgm:prSet>
      <dgm:spPr/>
    </dgm:pt>
    <dgm:pt modelId="{4C869F06-941E-4652-AC3C-55CEDDADF600}" type="pres">
      <dgm:prSet presAssocID="{2C840C44-8F21-44E0-883E-AD2ADE18A654}" presName="negativeSpace" presStyleCnt="0"/>
      <dgm:spPr/>
    </dgm:pt>
    <dgm:pt modelId="{C381FE67-D1BA-4EAD-890B-F9A859DA2034}" type="pres">
      <dgm:prSet presAssocID="{2C840C44-8F21-44E0-883E-AD2ADE18A654}" presName="childText" presStyleLbl="conFgAcc1" presStyleIdx="1" presStyleCnt="3">
        <dgm:presLayoutVars>
          <dgm:bulletEnabled val="1"/>
        </dgm:presLayoutVars>
      </dgm:prSet>
      <dgm:spPr>
        <a:prstGeom prst="round2DiagRect">
          <a:avLst/>
        </a:prstGeom>
      </dgm:spPr>
    </dgm:pt>
    <dgm:pt modelId="{A9356F8E-686D-4EFB-82C9-37006578BDBA}" type="pres">
      <dgm:prSet presAssocID="{F2544E52-9A34-4778-8727-2839D43283B1}" presName="spaceBetweenRectangles" presStyleCnt="0"/>
      <dgm:spPr/>
    </dgm:pt>
    <dgm:pt modelId="{7CEE1527-1C0F-412B-B549-06F60050277D}" type="pres">
      <dgm:prSet presAssocID="{6BA2AD48-9D12-404B-AD61-E251CBD15931}" presName="parentLin" presStyleCnt="0"/>
      <dgm:spPr/>
    </dgm:pt>
    <dgm:pt modelId="{1E4F7923-A2C1-43D8-BAC6-BAA3976BB30B}" type="pres">
      <dgm:prSet presAssocID="{6BA2AD48-9D12-404B-AD61-E251CBD15931}" presName="parentLeftMargin" presStyleLbl="node1" presStyleIdx="1" presStyleCnt="3"/>
      <dgm:spPr/>
    </dgm:pt>
    <dgm:pt modelId="{A31B5C1F-3E51-4FF6-B3CC-2418686FAEDB}" type="pres">
      <dgm:prSet presAssocID="{6BA2AD48-9D12-404B-AD61-E251CBD15931}" presName="parentText" presStyleLbl="node1" presStyleIdx="2" presStyleCnt="3">
        <dgm:presLayoutVars>
          <dgm:chMax val="0"/>
          <dgm:bulletEnabled val="1"/>
        </dgm:presLayoutVars>
      </dgm:prSet>
      <dgm:spPr/>
    </dgm:pt>
    <dgm:pt modelId="{D112826D-53D9-45DD-8E7F-2269FC9DE8B1}" type="pres">
      <dgm:prSet presAssocID="{6BA2AD48-9D12-404B-AD61-E251CBD15931}" presName="negativeSpace" presStyleCnt="0"/>
      <dgm:spPr/>
    </dgm:pt>
    <dgm:pt modelId="{4E37FB83-7FC4-4C6F-8C45-EFD7110BB217}" type="pres">
      <dgm:prSet presAssocID="{6BA2AD48-9D12-404B-AD61-E251CBD15931}" presName="childText" presStyleLbl="conFgAcc1" presStyleIdx="2" presStyleCnt="3">
        <dgm:presLayoutVars>
          <dgm:bulletEnabled val="1"/>
        </dgm:presLayoutVars>
      </dgm:prSet>
      <dgm:spPr>
        <a:prstGeom prst="round2DiagRect">
          <a:avLst/>
        </a:prstGeom>
      </dgm:spPr>
    </dgm:pt>
  </dgm:ptLst>
  <dgm:cxnLst>
    <dgm:cxn modelId="{A199ED1D-ED07-4709-BAF3-87ACFB627B0A}" srcId="{BE5A8337-E4D1-48C8-9499-DD8593773EEA}" destId="{6BA2AD48-9D12-404B-AD61-E251CBD15931}" srcOrd="2" destOrd="0" parTransId="{2ADB26C6-083D-4938-A4BC-1D27246089CA}" sibTransId="{7E82E41D-B4B9-47E6-9B3F-3F6F19337537}"/>
    <dgm:cxn modelId="{9DF30B24-52C8-4C16-8964-8118342EDEF0}" type="presOf" srcId="{6BA2AD48-9D12-404B-AD61-E251CBD15931}" destId="{1E4F7923-A2C1-43D8-BAC6-BAA3976BB30B}" srcOrd="0" destOrd="0" presId="urn:microsoft.com/office/officeart/2005/8/layout/list1"/>
    <dgm:cxn modelId="{BA337929-3E67-40E4-B4CC-B059162D3A67}" srcId="{6BA2AD48-9D12-404B-AD61-E251CBD15931}" destId="{517D7BC9-CA4D-45D3-AA9A-2193337AE4AD}" srcOrd="1" destOrd="0" parTransId="{A58D9422-E902-4B3D-949D-8D3595E3496E}" sibTransId="{80BA730C-52E9-4C0B-94BC-CBA79C1C0A21}"/>
    <dgm:cxn modelId="{9FF0C95E-1C43-4111-B220-660D3A1253CE}" type="presOf" srcId="{50F890C0-3A4D-42B9-931D-49F441A72E28}" destId="{38194F28-472E-44C2-A5AC-96407E06EBD2}" srcOrd="1" destOrd="0" presId="urn:microsoft.com/office/officeart/2005/8/layout/list1"/>
    <dgm:cxn modelId="{8AFC0A4B-946D-4EE1-9CC1-136DBD533984}" type="presOf" srcId="{2C840C44-8F21-44E0-883E-AD2ADE18A654}" destId="{D5B3BEB4-8502-43FB-BAE9-40F3E56F9A9D}" srcOrd="0" destOrd="0" presId="urn:microsoft.com/office/officeart/2005/8/layout/list1"/>
    <dgm:cxn modelId="{28F0774D-248D-461A-B605-1C1375854F8C}" type="presOf" srcId="{3BAB3683-DD13-4070-9D20-6B49724A11FE}" destId="{4E37FB83-7FC4-4C6F-8C45-EFD7110BB217}" srcOrd="0" destOrd="0" presId="urn:microsoft.com/office/officeart/2005/8/layout/list1"/>
    <dgm:cxn modelId="{E991607A-A6D7-4DB9-B769-6D175634A404}" type="presOf" srcId="{6BA2AD48-9D12-404B-AD61-E251CBD15931}" destId="{A31B5C1F-3E51-4FF6-B3CC-2418686FAEDB}" srcOrd="1" destOrd="0" presId="urn:microsoft.com/office/officeart/2005/8/layout/list1"/>
    <dgm:cxn modelId="{9C118385-621E-4CA7-8857-AC812719D869}" type="presOf" srcId="{517D7BC9-CA4D-45D3-AA9A-2193337AE4AD}" destId="{4E37FB83-7FC4-4C6F-8C45-EFD7110BB217}" srcOrd="0" destOrd="1" presId="urn:microsoft.com/office/officeart/2005/8/layout/list1"/>
    <dgm:cxn modelId="{23F02193-213C-4A8D-81F8-F7B8B463BBB0}" srcId="{2C840C44-8F21-44E0-883E-AD2ADE18A654}" destId="{A293465C-99F0-4CCB-80EA-0E19B7052EBB}" srcOrd="0" destOrd="0" parTransId="{0BA48EAC-872F-470E-B6C2-CD3A6AB950FB}" sibTransId="{0FF22038-FDDE-4774-A84D-16F26448776B}"/>
    <dgm:cxn modelId="{7127CCA9-EFFD-403B-859A-232793A94A9B}" srcId="{BE5A8337-E4D1-48C8-9499-DD8593773EEA}" destId="{2C840C44-8F21-44E0-883E-AD2ADE18A654}" srcOrd="1" destOrd="0" parTransId="{68578E8C-C3F1-4407-AF12-BFAA69F79E8E}" sibTransId="{F2544E52-9A34-4778-8727-2839D43283B1}"/>
    <dgm:cxn modelId="{1C6F01B4-A87A-4255-ABC9-CD0E4200DE82}" type="presOf" srcId="{50F890C0-3A4D-42B9-931D-49F441A72E28}" destId="{06FCA66F-FAAC-447D-8D9B-3BC19291B166}" srcOrd="0" destOrd="0" presId="urn:microsoft.com/office/officeart/2005/8/layout/list1"/>
    <dgm:cxn modelId="{DD250CB9-6756-4EC4-BD72-D45D44E9EF3A}" type="presOf" srcId="{FD764B70-24AD-4AB2-8B00-8DCB8A379621}" destId="{94A41A93-7728-42FC-BE0A-704E0021DB84}" srcOrd="0" destOrd="0" presId="urn:microsoft.com/office/officeart/2005/8/layout/list1"/>
    <dgm:cxn modelId="{DB1381BA-3E2B-4526-8FAE-3F9218D6F8F5}" type="presOf" srcId="{2C840C44-8F21-44E0-883E-AD2ADE18A654}" destId="{9091A796-F347-4861-9263-89822627BDBB}" srcOrd="1" destOrd="0" presId="urn:microsoft.com/office/officeart/2005/8/layout/list1"/>
    <dgm:cxn modelId="{DE5DB9D3-A104-48A6-B0E2-EB407DA696EB}" type="presOf" srcId="{A293465C-99F0-4CCB-80EA-0E19B7052EBB}" destId="{C381FE67-D1BA-4EAD-890B-F9A859DA2034}" srcOrd="0" destOrd="0" presId="urn:microsoft.com/office/officeart/2005/8/layout/list1"/>
    <dgm:cxn modelId="{70AE88D8-7E48-449A-8B12-F9AAE4AA58BC}" srcId="{6BA2AD48-9D12-404B-AD61-E251CBD15931}" destId="{3BAB3683-DD13-4070-9D20-6B49724A11FE}" srcOrd="0" destOrd="0" parTransId="{ACDD501A-B7EB-47F3-BE32-4F574986F14D}" sibTransId="{58A8F06D-3075-43A5-BF73-5744CC52418E}"/>
    <dgm:cxn modelId="{EE9BBBDC-904D-47E1-B0C6-8F51688BF967}" srcId="{50F890C0-3A4D-42B9-931D-49F441A72E28}" destId="{FD764B70-24AD-4AB2-8B00-8DCB8A379621}" srcOrd="0" destOrd="0" parTransId="{9D7DD4BF-7521-4578-8BDE-E381CDB414E2}" sibTransId="{0186514E-E9A4-41FC-9F35-59A65BD96172}"/>
    <dgm:cxn modelId="{D7BE51E8-A82E-4296-A4C5-6881BE0176F0}" srcId="{BE5A8337-E4D1-48C8-9499-DD8593773EEA}" destId="{50F890C0-3A4D-42B9-931D-49F441A72E28}" srcOrd="0" destOrd="0" parTransId="{D044AB25-D381-4254-B8CB-CD7DE177A7CC}" sibTransId="{DA9F7DA3-7E51-4303-8167-8C31DEE0F6B4}"/>
    <dgm:cxn modelId="{853874EF-CB46-4FA6-B60D-60258058D188}" type="presOf" srcId="{BE5A8337-E4D1-48C8-9499-DD8593773EEA}" destId="{DBA93BF5-B566-4043-8CD0-CC90590FE35F}" srcOrd="0" destOrd="0" presId="urn:microsoft.com/office/officeart/2005/8/layout/list1"/>
    <dgm:cxn modelId="{E73CAAA7-F2A9-4441-B6FE-EDFA0BC422D8}" type="presParOf" srcId="{DBA93BF5-B566-4043-8CD0-CC90590FE35F}" destId="{355089F1-666A-4C57-88BB-8FA2917645C7}" srcOrd="0" destOrd="0" presId="urn:microsoft.com/office/officeart/2005/8/layout/list1"/>
    <dgm:cxn modelId="{AA487CE6-739D-4BCE-B07F-3F70E7951323}" type="presParOf" srcId="{355089F1-666A-4C57-88BB-8FA2917645C7}" destId="{06FCA66F-FAAC-447D-8D9B-3BC19291B166}" srcOrd="0" destOrd="0" presId="urn:microsoft.com/office/officeart/2005/8/layout/list1"/>
    <dgm:cxn modelId="{8B887582-8E05-4430-9297-EDE058A18D40}" type="presParOf" srcId="{355089F1-666A-4C57-88BB-8FA2917645C7}" destId="{38194F28-472E-44C2-A5AC-96407E06EBD2}" srcOrd="1" destOrd="0" presId="urn:microsoft.com/office/officeart/2005/8/layout/list1"/>
    <dgm:cxn modelId="{87106271-88C5-47D1-B7CB-FAF89B96FCC4}" type="presParOf" srcId="{DBA93BF5-B566-4043-8CD0-CC90590FE35F}" destId="{57C9B1AE-2C2E-4E18-80FA-F972B12CA894}" srcOrd="1" destOrd="0" presId="urn:microsoft.com/office/officeart/2005/8/layout/list1"/>
    <dgm:cxn modelId="{FF2865DB-D9CE-4E46-B977-19827C5D8AF6}" type="presParOf" srcId="{DBA93BF5-B566-4043-8CD0-CC90590FE35F}" destId="{94A41A93-7728-42FC-BE0A-704E0021DB84}" srcOrd="2" destOrd="0" presId="urn:microsoft.com/office/officeart/2005/8/layout/list1"/>
    <dgm:cxn modelId="{B46AF316-AABC-4835-B3CC-0D0EC3D1CA8B}" type="presParOf" srcId="{DBA93BF5-B566-4043-8CD0-CC90590FE35F}" destId="{38F85E6E-FE16-474D-98AF-4BD0BFBAEA76}" srcOrd="3" destOrd="0" presId="urn:microsoft.com/office/officeart/2005/8/layout/list1"/>
    <dgm:cxn modelId="{BA36C62D-371B-4F1D-847E-F3E5C4493184}" type="presParOf" srcId="{DBA93BF5-B566-4043-8CD0-CC90590FE35F}" destId="{9B966006-7F18-48CB-83B7-99B674F0CFF6}" srcOrd="4" destOrd="0" presId="urn:microsoft.com/office/officeart/2005/8/layout/list1"/>
    <dgm:cxn modelId="{9696BF9D-B8F3-4020-B78B-AD8E1CF11972}" type="presParOf" srcId="{9B966006-7F18-48CB-83B7-99B674F0CFF6}" destId="{D5B3BEB4-8502-43FB-BAE9-40F3E56F9A9D}" srcOrd="0" destOrd="0" presId="urn:microsoft.com/office/officeart/2005/8/layout/list1"/>
    <dgm:cxn modelId="{A2CDD68E-5D5F-4117-B84E-BE5A9151B962}" type="presParOf" srcId="{9B966006-7F18-48CB-83B7-99B674F0CFF6}" destId="{9091A796-F347-4861-9263-89822627BDBB}" srcOrd="1" destOrd="0" presId="urn:microsoft.com/office/officeart/2005/8/layout/list1"/>
    <dgm:cxn modelId="{15860B45-EE81-49C4-89D5-3B80D09EE9EA}" type="presParOf" srcId="{DBA93BF5-B566-4043-8CD0-CC90590FE35F}" destId="{4C869F06-941E-4652-AC3C-55CEDDADF600}" srcOrd="5" destOrd="0" presId="urn:microsoft.com/office/officeart/2005/8/layout/list1"/>
    <dgm:cxn modelId="{B28DB333-54ED-4EC0-B5D0-52F6596F4B3A}" type="presParOf" srcId="{DBA93BF5-B566-4043-8CD0-CC90590FE35F}" destId="{C381FE67-D1BA-4EAD-890B-F9A859DA2034}" srcOrd="6" destOrd="0" presId="urn:microsoft.com/office/officeart/2005/8/layout/list1"/>
    <dgm:cxn modelId="{6B44D4A1-7AF0-4247-9F39-6594B78F8020}" type="presParOf" srcId="{DBA93BF5-B566-4043-8CD0-CC90590FE35F}" destId="{A9356F8E-686D-4EFB-82C9-37006578BDBA}" srcOrd="7" destOrd="0" presId="urn:microsoft.com/office/officeart/2005/8/layout/list1"/>
    <dgm:cxn modelId="{362266AA-9F2D-4768-B25C-BB1138DD5C96}" type="presParOf" srcId="{DBA93BF5-B566-4043-8CD0-CC90590FE35F}" destId="{7CEE1527-1C0F-412B-B549-06F60050277D}" srcOrd="8" destOrd="0" presId="urn:microsoft.com/office/officeart/2005/8/layout/list1"/>
    <dgm:cxn modelId="{5C9B426C-5F51-47BB-B5E5-6AB5AB8F6E05}" type="presParOf" srcId="{7CEE1527-1C0F-412B-B549-06F60050277D}" destId="{1E4F7923-A2C1-43D8-BAC6-BAA3976BB30B}" srcOrd="0" destOrd="0" presId="urn:microsoft.com/office/officeart/2005/8/layout/list1"/>
    <dgm:cxn modelId="{BC3D99B5-AA2B-40CE-9E18-532BA7D9A490}" type="presParOf" srcId="{7CEE1527-1C0F-412B-B549-06F60050277D}" destId="{A31B5C1F-3E51-4FF6-B3CC-2418686FAEDB}" srcOrd="1" destOrd="0" presId="urn:microsoft.com/office/officeart/2005/8/layout/list1"/>
    <dgm:cxn modelId="{FEEE9A14-CB96-406E-BEBD-A76DD557BBBE}" type="presParOf" srcId="{DBA93BF5-B566-4043-8CD0-CC90590FE35F}" destId="{D112826D-53D9-45DD-8E7F-2269FC9DE8B1}" srcOrd="9" destOrd="0" presId="urn:microsoft.com/office/officeart/2005/8/layout/list1"/>
    <dgm:cxn modelId="{7B4939C4-4FE0-4559-90FB-70962FA1811E}" type="presParOf" srcId="{DBA93BF5-B566-4043-8CD0-CC90590FE35F}" destId="{4E37FB83-7FC4-4C6F-8C45-EFD7110BB217}"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0F9AB50-BED0-49C8-82F2-2B04130FBBC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11C50A0-DA05-46D7-9672-6A9A652C6E26}">
      <dgm:prSet phldrT="[Text]" phldr="0" custT="1"/>
      <dgm:spPr>
        <a:solidFill>
          <a:srgbClr val="366658"/>
        </a:solidFill>
        <a:ln>
          <a:solidFill>
            <a:schemeClr val="tx1"/>
          </a:solidFill>
        </a:ln>
      </dgm:spPr>
      <dgm:t>
        <a:bodyPr/>
        <a:lstStyle/>
        <a:p>
          <a:r>
            <a:rPr lang="en-US" sz="2600" dirty="0">
              <a:latin typeface="Aptos" panose="020B0004020202020204" pitchFamily="34" charset="0"/>
            </a:rPr>
            <a:t>Primary HLH</a:t>
          </a:r>
        </a:p>
      </dgm:t>
    </dgm:pt>
    <dgm:pt modelId="{738D81D1-BDE2-40BA-AEAF-47DDBE9BF269}" type="parTrans" cxnId="{DD5D169A-15F3-48D6-9E78-0FC937CF590A}">
      <dgm:prSet/>
      <dgm:spPr/>
      <dgm:t>
        <a:bodyPr/>
        <a:lstStyle/>
        <a:p>
          <a:endParaRPr lang="en-US"/>
        </a:p>
      </dgm:t>
    </dgm:pt>
    <dgm:pt modelId="{2901EBDD-93BD-400E-B998-EBCED55825A6}" type="sibTrans" cxnId="{DD5D169A-15F3-48D6-9E78-0FC937CF590A}">
      <dgm:prSet/>
      <dgm:spPr/>
      <dgm:t>
        <a:bodyPr/>
        <a:lstStyle/>
        <a:p>
          <a:endParaRPr lang="en-US"/>
        </a:p>
      </dgm:t>
    </dgm:pt>
    <dgm:pt modelId="{C73D33F6-D232-4894-B204-E403DD47EB23}">
      <dgm:prSet phldrT="[Text]" phldr="0" custT="1"/>
      <dgm:spPr>
        <a:solidFill>
          <a:schemeClr val="accent1">
            <a:lumMod val="60000"/>
            <a:lumOff val="40000"/>
          </a:schemeClr>
        </a:solidFill>
        <a:ln>
          <a:solidFill>
            <a:schemeClr val="tx1"/>
          </a:solidFill>
        </a:ln>
      </dgm:spPr>
      <dgm:t>
        <a:bodyPr/>
        <a:lstStyle/>
        <a:p>
          <a:r>
            <a:rPr lang="en-US" sz="2600" dirty="0">
              <a:latin typeface="Aptos" panose="020B0004020202020204" pitchFamily="34" charset="0"/>
            </a:rPr>
            <a:t>Secondary HLH</a:t>
          </a:r>
        </a:p>
      </dgm:t>
    </dgm:pt>
    <dgm:pt modelId="{E8AC3CC1-CBCE-4974-8B03-94D717AB70DC}" type="parTrans" cxnId="{1E79E32D-9B23-422B-AF60-042932F585F9}">
      <dgm:prSet/>
      <dgm:spPr/>
      <dgm:t>
        <a:bodyPr/>
        <a:lstStyle/>
        <a:p>
          <a:endParaRPr lang="en-US"/>
        </a:p>
      </dgm:t>
    </dgm:pt>
    <dgm:pt modelId="{191DAD9B-B73C-4C64-9D67-56C58004F5DB}" type="sibTrans" cxnId="{1E79E32D-9B23-422B-AF60-042932F585F9}">
      <dgm:prSet/>
      <dgm:spPr/>
      <dgm:t>
        <a:bodyPr/>
        <a:lstStyle/>
        <a:p>
          <a:endParaRPr lang="en-US"/>
        </a:p>
      </dgm:t>
    </dgm:pt>
    <dgm:pt modelId="{ED7FAF82-00EA-4BD5-B67F-0D0B5FFEBFAB}" type="pres">
      <dgm:prSet presAssocID="{D0F9AB50-BED0-49C8-82F2-2B04130FBBC9}" presName="diagram" presStyleCnt="0">
        <dgm:presLayoutVars>
          <dgm:dir/>
          <dgm:resizeHandles val="exact"/>
        </dgm:presLayoutVars>
      </dgm:prSet>
      <dgm:spPr/>
    </dgm:pt>
    <dgm:pt modelId="{9A858959-CFE9-4275-8880-A852F66CC6DE}" type="pres">
      <dgm:prSet presAssocID="{E11C50A0-DA05-46D7-9672-6A9A652C6E26}" presName="node" presStyleLbl="node1" presStyleIdx="0" presStyleCnt="2">
        <dgm:presLayoutVars>
          <dgm:bulletEnabled val="1"/>
        </dgm:presLayoutVars>
      </dgm:prSet>
      <dgm:spPr/>
    </dgm:pt>
    <dgm:pt modelId="{0DACEE86-6A5F-4EB5-AE72-42C551E1C399}" type="pres">
      <dgm:prSet presAssocID="{2901EBDD-93BD-400E-B998-EBCED55825A6}" presName="sibTrans" presStyleCnt="0"/>
      <dgm:spPr/>
    </dgm:pt>
    <dgm:pt modelId="{A2ABF1F2-D139-4CDB-9E72-D35837DC9104}" type="pres">
      <dgm:prSet presAssocID="{C73D33F6-D232-4894-B204-E403DD47EB23}" presName="node" presStyleLbl="node1" presStyleIdx="1" presStyleCnt="2">
        <dgm:presLayoutVars>
          <dgm:bulletEnabled val="1"/>
        </dgm:presLayoutVars>
      </dgm:prSet>
      <dgm:spPr/>
    </dgm:pt>
  </dgm:ptLst>
  <dgm:cxnLst>
    <dgm:cxn modelId="{1E79E32D-9B23-422B-AF60-042932F585F9}" srcId="{D0F9AB50-BED0-49C8-82F2-2B04130FBBC9}" destId="{C73D33F6-D232-4894-B204-E403DD47EB23}" srcOrd="1" destOrd="0" parTransId="{E8AC3CC1-CBCE-4974-8B03-94D717AB70DC}" sibTransId="{191DAD9B-B73C-4C64-9D67-56C58004F5DB}"/>
    <dgm:cxn modelId="{5DC06639-1901-4AFA-AAF0-674B84F4E32F}" type="presOf" srcId="{C73D33F6-D232-4894-B204-E403DD47EB23}" destId="{A2ABF1F2-D139-4CDB-9E72-D35837DC9104}" srcOrd="0" destOrd="0" presId="urn:microsoft.com/office/officeart/2005/8/layout/default"/>
    <dgm:cxn modelId="{A2D4168C-5BC0-43F4-8B23-8E047FECF110}" type="presOf" srcId="{E11C50A0-DA05-46D7-9672-6A9A652C6E26}" destId="{9A858959-CFE9-4275-8880-A852F66CC6DE}" srcOrd="0" destOrd="0" presId="urn:microsoft.com/office/officeart/2005/8/layout/default"/>
    <dgm:cxn modelId="{DD5D169A-15F3-48D6-9E78-0FC937CF590A}" srcId="{D0F9AB50-BED0-49C8-82F2-2B04130FBBC9}" destId="{E11C50A0-DA05-46D7-9672-6A9A652C6E26}" srcOrd="0" destOrd="0" parTransId="{738D81D1-BDE2-40BA-AEAF-47DDBE9BF269}" sibTransId="{2901EBDD-93BD-400E-B998-EBCED55825A6}"/>
    <dgm:cxn modelId="{D6EBA3D4-E41A-4423-A068-0F5F96305427}" type="presOf" srcId="{D0F9AB50-BED0-49C8-82F2-2B04130FBBC9}" destId="{ED7FAF82-00EA-4BD5-B67F-0D0B5FFEBFAB}" srcOrd="0" destOrd="0" presId="urn:microsoft.com/office/officeart/2005/8/layout/default"/>
    <dgm:cxn modelId="{21280BFC-F99A-400C-A01C-ECB08F422E77}" type="presParOf" srcId="{ED7FAF82-00EA-4BD5-B67F-0D0B5FFEBFAB}" destId="{9A858959-CFE9-4275-8880-A852F66CC6DE}" srcOrd="0" destOrd="0" presId="urn:microsoft.com/office/officeart/2005/8/layout/default"/>
    <dgm:cxn modelId="{3575B9CD-C58B-4CF6-AB3B-FB1973F4212C}" type="presParOf" srcId="{ED7FAF82-00EA-4BD5-B67F-0D0B5FFEBFAB}" destId="{0DACEE86-6A5F-4EB5-AE72-42C551E1C399}" srcOrd="1" destOrd="0" presId="urn:microsoft.com/office/officeart/2005/8/layout/default"/>
    <dgm:cxn modelId="{82F2A52B-C062-4C85-9662-856E74C994AA}" type="presParOf" srcId="{ED7FAF82-00EA-4BD5-B67F-0D0B5FFEBFAB}" destId="{A2ABF1F2-D139-4CDB-9E72-D35837DC9104}"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FA8EF0E-9CB3-42CC-962D-7861248F47C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3D336A2-596B-4923-8074-2DFD33C48190}">
      <dgm:prSet phldrT="[Text]" phldr="0"/>
      <dgm:spPr>
        <a:solidFill>
          <a:schemeClr val="accent1">
            <a:lumMod val="60000"/>
            <a:lumOff val="40000"/>
          </a:schemeClr>
        </a:solidFill>
        <a:ln>
          <a:solidFill>
            <a:schemeClr val="tx1"/>
          </a:solidFill>
        </a:ln>
      </dgm:spPr>
      <dgm:t>
        <a:bodyPr/>
        <a:lstStyle/>
        <a:p>
          <a:r>
            <a:rPr lang="en-US" dirty="0">
              <a:latin typeface="Aptos" panose="020B0004020202020204" pitchFamily="34" charset="0"/>
            </a:rPr>
            <a:t>Unexplained Fevers</a:t>
          </a:r>
        </a:p>
      </dgm:t>
    </dgm:pt>
    <dgm:pt modelId="{D3916BFD-8381-48C1-B425-31D5DA734897}" type="parTrans" cxnId="{BA535C36-D41F-4B7F-B604-2C08066D4E46}">
      <dgm:prSet/>
      <dgm:spPr/>
      <dgm:t>
        <a:bodyPr/>
        <a:lstStyle/>
        <a:p>
          <a:endParaRPr lang="en-US"/>
        </a:p>
      </dgm:t>
    </dgm:pt>
    <dgm:pt modelId="{8CA189B1-00D3-40CB-848D-26DD33F1B675}" type="sibTrans" cxnId="{BA535C36-D41F-4B7F-B604-2C08066D4E46}">
      <dgm:prSet/>
      <dgm:spPr/>
      <dgm:t>
        <a:bodyPr/>
        <a:lstStyle/>
        <a:p>
          <a:endParaRPr lang="en-US"/>
        </a:p>
      </dgm:t>
    </dgm:pt>
    <dgm:pt modelId="{AF1D87AF-7786-44C5-8515-4C43AC3FA051}">
      <dgm:prSet phldrT="[Text]" phldr="0"/>
      <dgm:spPr>
        <a:solidFill>
          <a:schemeClr val="accent1">
            <a:lumMod val="60000"/>
            <a:lumOff val="40000"/>
          </a:schemeClr>
        </a:solidFill>
        <a:ln>
          <a:solidFill>
            <a:schemeClr val="tx1"/>
          </a:solidFill>
        </a:ln>
      </dgm:spPr>
      <dgm:t>
        <a:bodyPr/>
        <a:lstStyle/>
        <a:p>
          <a:r>
            <a:rPr lang="en-US" dirty="0">
              <a:latin typeface="Aptos" panose="020B0004020202020204" pitchFamily="34" charset="0"/>
            </a:rPr>
            <a:t>Cytopenias</a:t>
          </a:r>
        </a:p>
      </dgm:t>
    </dgm:pt>
    <dgm:pt modelId="{D4272B09-F4B5-4CC1-92C5-A06BD6AFAF66}" type="parTrans" cxnId="{1B941C3C-2FEA-4A6F-AD2F-926C38133762}">
      <dgm:prSet/>
      <dgm:spPr/>
      <dgm:t>
        <a:bodyPr/>
        <a:lstStyle/>
        <a:p>
          <a:endParaRPr lang="en-US"/>
        </a:p>
      </dgm:t>
    </dgm:pt>
    <dgm:pt modelId="{E62C90B3-BFF9-4CDA-8B0F-0C7A72602C37}" type="sibTrans" cxnId="{1B941C3C-2FEA-4A6F-AD2F-926C38133762}">
      <dgm:prSet/>
      <dgm:spPr/>
      <dgm:t>
        <a:bodyPr/>
        <a:lstStyle/>
        <a:p>
          <a:endParaRPr lang="en-US"/>
        </a:p>
      </dgm:t>
    </dgm:pt>
    <dgm:pt modelId="{A05D81DC-9410-491B-B4BB-64E2C6661F51}">
      <dgm:prSet phldrT="[Text]" phldr="0"/>
      <dgm:spPr>
        <a:solidFill>
          <a:schemeClr val="accent1">
            <a:lumMod val="60000"/>
            <a:lumOff val="40000"/>
          </a:schemeClr>
        </a:solidFill>
        <a:ln>
          <a:solidFill>
            <a:schemeClr val="tx1"/>
          </a:solidFill>
        </a:ln>
      </dgm:spPr>
      <dgm:t>
        <a:bodyPr/>
        <a:lstStyle/>
        <a:p>
          <a:r>
            <a:rPr lang="en-US" dirty="0">
              <a:latin typeface="Aptos" panose="020B0004020202020204" pitchFamily="34" charset="0"/>
            </a:rPr>
            <a:t>Organomegaly</a:t>
          </a:r>
        </a:p>
      </dgm:t>
    </dgm:pt>
    <dgm:pt modelId="{9A0E4324-1BC3-4717-B5F9-6C9BFE51577C}" type="parTrans" cxnId="{4AE962EF-36DF-493C-8613-692674037981}">
      <dgm:prSet/>
      <dgm:spPr/>
      <dgm:t>
        <a:bodyPr/>
        <a:lstStyle/>
        <a:p>
          <a:endParaRPr lang="en-US"/>
        </a:p>
      </dgm:t>
    </dgm:pt>
    <dgm:pt modelId="{E114D829-13CD-4551-B27D-9709FFA6C72D}" type="sibTrans" cxnId="{4AE962EF-36DF-493C-8613-692674037981}">
      <dgm:prSet/>
      <dgm:spPr/>
      <dgm:t>
        <a:bodyPr/>
        <a:lstStyle/>
        <a:p>
          <a:endParaRPr lang="en-US"/>
        </a:p>
      </dgm:t>
    </dgm:pt>
    <dgm:pt modelId="{6E6CE31B-7187-4406-98AC-822E278C90A2}">
      <dgm:prSet phldrT="[Text]" phldr="0"/>
      <dgm:spPr>
        <a:solidFill>
          <a:schemeClr val="accent1">
            <a:lumMod val="60000"/>
            <a:lumOff val="40000"/>
          </a:schemeClr>
        </a:solidFill>
        <a:ln>
          <a:solidFill>
            <a:schemeClr val="tx1"/>
          </a:solidFill>
        </a:ln>
      </dgm:spPr>
      <dgm:t>
        <a:bodyPr/>
        <a:lstStyle/>
        <a:p>
          <a:r>
            <a:rPr lang="en-US" dirty="0">
              <a:latin typeface="Aptos" panose="020B0004020202020204" pitchFamily="34" charset="0"/>
            </a:rPr>
            <a:t>Hypertriglyceridemia</a:t>
          </a:r>
        </a:p>
      </dgm:t>
    </dgm:pt>
    <dgm:pt modelId="{0A62A487-8711-485B-A7F2-87AD50080B8A}" type="parTrans" cxnId="{F7AC6AE8-0F6F-40A6-A7E6-EF8DE89610DD}">
      <dgm:prSet/>
      <dgm:spPr/>
      <dgm:t>
        <a:bodyPr/>
        <a:lstStyle/>
        <a:p>
          <a:endParaRPr lang="en-US"/>
        </a:p>
      </dgm:t>
    </dgm:pt>
    <dgm:pt modelId="{C6C16D20-CCB9-476E-A56A-8248E70ABDAE}" type="sibTrans" cxnId="{F7AC6AE8-0F6F-40A6-A7E6-EF8DE89610DD}">
      <dgm:prSet/>
      <dgm:spPr/>
      <dgm:t>
        <a:bodyPr/>
        <a:lstStyle/>
        <a:p>
          <a:endParaRPr lang="en-US"/>
        </a:p>
      </dgm:t>
    </dgm:pt>
    <dgm:pt modelId="{EF2DF7F8-B073-476D-81CA-EE72C71540FA}">
      <dgm:prSet phldrT="[Text]" phldr="0"/>
      <dgm:spPr>
        <a:solidFill>
          <a:schemeClr val="accent1">
            <a:lumMod val="60000"/>
            <a:lumOff val="40000"/>
          </a:schemeClr>
        </a:solidFill>
        <a:ln>
          <a:solidFill>
            <a:schemeClr val="tx1"/>
          </a:solidFill>
        </a:ln>
      </dgm:spPr>
      <dgm:t>
        <a:bodyPr/>
        <a:lstStyle/>
        <a:p>
          <a:r>
            <a:rPr lang="en-US" dirty="0" err="1">
              <a:latin typeface="Aptos" panose="020B0004020202020204" pitchFamily="34" charset="0"/>
            </a:rPr>
            <a:t>Hyperferritinemia</a:t>
          </a:r>
          <a:endParaRPr lang="en-US" dirty="0">
            <a:latin typeface="Aptos" panose="020B0004020202020204" pitchFamily="34" charset="0"/>
          </a:endParaRPr>
        </a:p>
      </dgm:t>
    </dgm:pt>
    <dgm:pt modelId="{0C634F5B-FFFC-4125-999B-C94108A03AD9}" type="parTrans" cxnId="{61F768E4-94AA-4726-AED9-4F04D33E55EA}">
      <dgm:prSet/>
      <dgm:spPr/>
      <dgm:t>
        <a:bodyPr/>
        <a:lstStyle/>
        <a:p>
          <a:endParaRPr lang="en-US"/>
        </a:p>
      </dgm:t>
    </dgm:pt>
    <dgm:pt modelId="{0FC45911-0FC9-4A6D-BB4E-CDD3B241D5C1}" type="sibTrans" cxnId="{61F768E4-94AA-4726-AED9-4F04D33E55EA}">
      <dgm:prSet/>
      <dgm:spPr/>
      <dgm:t>
        <a:bodyPr/>
        <a:lstStyle/>
        <a:p>
          <a:endParaRPr lang="en-US"/>
        </a:p>
      </dgm:t>
    </dgm:pt>
    <dgm:pt modelId="{C3FF6900-B3CC-49EE-B5AC-9A1DB81C0CF4}">
      <dgm:prSet phldrT="[Text]" phldr="0"/>
      <dgm:spPr>
        <a:solidFill>
          <a:schemeClr val="accent1">
            <a:lumMod val="60000"/>
            <a:lumOff val="40000"/>
          </a:schemeClr>
        </a:solidFill>
        <a:ln>
          <a:solidFill>
            <a:schemeClr val="tx1"/>
          </a:solidFill>
        </a:ln>
      </dgm:spPr>
      <dgm:t>
        <a:bodyPr/>
        <a:lstStyle/>
        <a:p>
          <a:r>
            <a:rPr lang="en-US">
              <a:latin typeface="Aptos" panose="020B0004020202020204" pitchFamily="34" charset="0"/>
            </a:rPr>
            <a:t>Hypofibrinogenemia</a:t>
          </a:r>
          <a:endParaRPr lang="en-US" dirty="0">
            <a:latin typeface="Aptos" panose="020B0004020202020204" pitchFamily="34" charset="0"/>
          </a:endParaRPr>
        </a:p>
      </dgm:t>
    </dgm:pt>
    <dgm:pt modelId="{3EDE1AED-4E0C-4CF1-ADE4-9CA106E479F5}" type="parTrans" cxnId="{213B8943-AD80-424C-B1C0-C4CD4820B1E1}">
      <dgm:prSet/>
      <dgm:spPr/>
      <dgm:t>
        <a:bodyPr/>
        <a:lstStyle/>
        <a:p>
          <a:endParaRPr lang="en-US"/>
        </a:p>
      </dgm:t>
    </dgm:pt>
    <dgm:pt modelId="{3FDE6355-161E-4C6B-B93C-5660A90E3E37}" type="sibTrans" cxnId="{213B8943-AD80-424C-B1C0-C4CD4820B1E1}">
      <dgm:prSet/>
      <dgm:spPr/>
      <dgm:t>
        <a:bodyPr/>
        <a:lstStyle/>
        <a:p>
          <a:endParaRPr lang="en-US"/>
        </a:p>
      </dgm:t>
    </dgm:pt>
    <dgm:pt modelId="{E6FE12D6-5346-4AA3-AD26-FBA4BD0D3DFC}" type="pres">
      <dgm:prSet presAssocID="{9FA8EF0E-9CB3-42CC-962D-7861248F47C0}" presName="diagram" presStyleCnt="0">
        <dgm:presLayoutVars>
          <dgm:dir/>
          <dgm:resizeHandles val="exact"/>
        </dgm:presLayoutVars>
      </dgm:prSet>
      <dgm:spPr/>
    </dgm:pt>
    <dgm:pt modelId="{7C644229-8C00-48D1-96AF-A34B8A2E138A}" type="pres">
      <dgm:prSet presAssocID="{B3D336A2-596B-4923-8074-2DFD33C48190}" presName="node" presStyleLbl="node1" presStyleIdx="0" presStyleCnt="6">
        <dgm:presLayoutVars>
          <dgm:bulletEnabled val="1"/>
        </dgm:presLayoutVars>
      </dgm:prSet>
      <dgm:spPr>
        <a:prstGeom prst="round2DiagRect">
          <a:avLst/>
        </a:prstGeom>
      </dgm:spPr>
    </dgm:pt>
    <dgm:pt modelId="{A79FD27E-AA66-4F23-B4D2-D8DCD57BC027}" type="pres">
      <dgm:prSet presAssocID="{8CA189B1-00D3-40CB-848D-26DD33F1B675}" presName="sibTrans" presStyleCnt="0"/>
      <dgm:spPr/>
    </dgm:pt>
    <dgm:pt modelId="{D91F54C8-C5F5-4071-AA7F-D74DEF00491E}" type="pres">
      <dgm:prSet presAssocID="{AF1D87AF-7786-44C5-8515-4C43AC3FA051}" presName="node" presStyleLbl="node1" presStyleIdx="1" presStyleCnt="6">
        <dgm:presLayoutVars>
          <dgm:bulletEnabled val="1"/>
        </dgm:presLayoutVars>
      </dgm:prSet>
      <dgm:spPr>
        <a:prstGeom prst="round2DiagRect">
          <a:avLst/>
        </a:prstGeom>
      </dgm:spPr>
    </dgm:pt>
    <dgm:pt modelId="{43850B0F-B154-4C92-8DC9-91BACDA641D8}" type="pres">
      <dgm:prSet presAssocID="{E62C90B3-BFF9-4CDA-8B0F-0C7A72602C37}" presName="sibTrans" presStyleCnt="0"/>
      <dgm:spPr/>
    </dgm:pt>
    <dgm:pt modelId="{B2B06DEC-7C98-41C1-BCC3-EFB2537486FC}" type="pres">
      <dgm:prSet presAssocID="{A05D81DC-9410-491B-B4BB-64E2C6661F51}" presName="node" presStyleLbl="node1" presStyleIdx="2" presStyleCnt="6">
        <dgm:presLayoutVars>
          <dgm:bulletEnabled val="1"/>
        </dgm:presLayoutVars>
      </dgm:prSet>
      <dgm:spPr>
        <a:prstGeom prst="round2DiagRect">
          <a:avLst/>
        </a:prstGeom>
      </dgm:spPr>
    </dgm:pt>
    <dgm:pt modelId="{BF73F82D-2B10-4369-9455-63B90D453061}" type="pres">
      <dgm:prSet presAssocID="{E114D829-13CD-4551-B27D-9709FFA6C72D}" presName="sibTrans" presStyleCnt="0"/>
      <dgm:spPr/>
    </dgm:pt>
    <dgm:pt modelId="{DE03741B-006B-42DB-BA73-62E205E81966}" type="pres">
      <dgm:prSet presAssocID="{6E6CE31B-7187-4406-98AC-822E278C90A2}" presName="node" presStyleLbl="node1" presStyleIdx="3" presStyleCnt="6">
        <dgm:presLayoutVars>
          <dgm:bulletEnabled val="1"/>
        </dgm:presLayoutVars>
      </dgm:prSet>
      <dgm:spPr>
        <a:prstGeom prst="round2DiagRect">
          <a:avLst/>
        </a:prstGeom>
      </dgm:spPr>
    </dgm:pt>
    <dgm:pt modelId="{3909F119-3739-419C-9B89-537A9C675BD1}" type="pres">
      <dgm:prSet presAssocID="{C6C16D20-CCB9-476E-A56A-8248E70ABDAE}" presName="sibTrans" presStyleCnt="0"/>
      <dgm:spPr/>
    </dgm:pt>
    <dgm:pt modelId="{C56B1DC9-9D1C-498C-B1E3-985EC6EBEF5F}" type="pres">
      <dgm:prSet presAssocID="{EF2DF7F8-B073-476D-81CA-EE72C71540FA}" presName="node" presStyleLbl="node1" presStyleIdx="4" presStyleCnt="6">
        <dgm:presLayoutVars>
          <dgm:bulletEnabled val="1"/>
        </dgm:presLayoutVars>
      </dgm:prSet>
      <dgm:spPr>
        <a:prstGeom prst="round2DiagRect">
          <a:avLst/>
        </a:prstGeom>
      </dgm:spPr>
    </dgm:pt>
    <dgm:pt modelId="{109006A8-8694-4350-B915-F8D6F5796B8D}" type="pres">
      <dgm:prSet presAssocID="{0FC45911-0FC9-4A6D-BB4E-CDD3B241D5C1}" presName="sibTrans" presStyleCnt="0"/>
      <dgm:spPr/>
    </dgm:pt>
    <dgm:pt modelId="{F431ED26-CD06-4947-B3E1-53B35FBCD6A7}" type="pres">
      <dgm:prSet presAssocID="{C3FF6900-B3CC-49EE-B5AC-9A1DB81C0CF4}" presName="node" presStyleLbl="node1" presStyleIdx="5" presStyleCnt="6">
        <dgm:presLayoutVars>
          <dgm:bulletEnabled val="1"/>
        </dgm:presLayoutVars>
      </dgm:prSet>
      <dgm:spPr>
        <a:prstGeom prst="round2DiagRect">
          <a:avLst/>
        </a:prstGeom>
      </dgm:spPr>
    </dgm:pt>
  </dgm:ptLst>
  <dgm:cxnLst>
    <dgm:cxn modelId="{548E0D25-1376-4BDE-96AD-161D1768E7FC}" type="presOf" srcId="{AF1D87AF-7786-44C5-8515-4C43AC3FA051}" destId="{D91F54C8-C5F5-4071-AA7F-D74DEF00491E}" srcOrd="0" destOrd="0" presId="urn:microsoft.com/office/officeart/2005/8/layout/default"/>
    <dgm:cxn modelId="{CFF4642B-01B0-4533-91CA-ADF121A4040B}" type="presOf" srcId="{EF2DF7F8-B073-476D-81CA-EE72C71540FA}" destId="{C56B1DC9-9D1C-498C-B1E3-985EC6EBEF5F}" srcOrd="0" destOrd="0" presId="urn:microsoft.com/office/officeart/2005/8/layout/default"/>
    <dgm:cxn modelId="{BA535C36-D41F-4B7F-B604-2C08066D4E46}" srcId="{9FA8EF0E-9CB3-42CC-962D-7861248F47C0}" destId="{B3D336A2-596B-4923-8074-2DFD33C48190}" srcOrd="0" destOrd="0" parTransId="{D3916BFD-8381-48C1-B425-31D5DA734897}" sibTransId="{8CA189B1-00D3-40CB-848D-26DD33F1B675}"/>
    <dgm:cxn modelId="{1B941C3C-2FEA-4A6F-AD2F-926C38133762}" srcId="{9FA8EF0E-9CB3-42CC-962D-7861248F47C0}" destId="{AF1D87AF-7786-44C5-8515-4C43AC3FA051}" srcOrd="1" destOrd="0" parTransId="{D4272B09-F4B5-4CC1-92C5-A06BD6AFAF66}" sibTransId="{E62C90B3-BFF9-4CDA-8B0F-0C7A72602C37}"/>
    <dgm:cxn modelId="{F75C0640-18DB-4923-975C-087DAAD4979E}" type="presOf" srcId="{6E6CE31B-7187-4406-98AC-822E278C90A2}" destId="{DE03741B-006B-42DB-BA73-62E205E81966}" srcOrd="0" destOrd="0" presId="urn:microsoft.com/office/officeart/2005/8/layout/default"/>
    <dgm:cxn modelId="{213B8943-AD80-424C-B1C0-C4CD4820B1E1}" srcId="{9FA8EF0E-9CB3-42CC-962D-7861248F47C0}" destId="{C3FF6900-B3CC-49EE-B5AC-9A1DB81C0CF4}" srcOrd="5" destOrd="0" parTransId="{3EDE1AED-4E0C-4CF1-ADE4-9CA106E479F5}" sibTransId="{3FDE6355-161E-4C6B-B93C-5660A90E3E37}"/>
    <dgm:cxn modelId="{E635448A-EF26-4028-8DD1-A09BD2C8DB17}" type="presOf" srcId="{9FA8EF0E-9CB3-42CC-962D-7861248F47C0}" destId="{E6FE12D6-5346-4AA3-AD26-FBA4BD0D3DFC}" srcOrd="0" destOrd="0" presId="urn:microsoft.com/office/officeart/2005/8/layout/default"/>
    <dgm:cxn modelId="{FF1B14BF-A827-485D-83DB-E1831820D134}" type="presOf" srcId="{C3FF6900-B3CC-49EE-B5AC-9A1DB81C0CF4}" destId="{F431ED26-CD06-4947-B3E1-53B35FBCD6A7}" srcOrd="0" destOrd="0" presId="urn:microsoft.com/office/officeart/2005/8/layout/default"/>
    <dgm:cxn modelId="{15297CC6-4CB8-4A96-AC86-CB13AEA37CE3}" type="presOf" srcId="{B3D336A2-596B-4923-8074-2DFD33C48190}" destId="{7C644229-8C00-48D1-96AF-A34B8A2E138A}" srcOrd="0" destOrd="0" presId="urn:microsoft.com/office/officeart/2005/8/layout/default"/>
    <dgm:cxn modelId="{16DEA2CD-35BE-4DD8-BB97-87D1F8E76901}" type="presOf" srcId="{A05D81DC-9410-491B-B4BB-64E2C6661F51}" destId="{B2B06DEC-7C98-41C1-BCC3-EFB2537486FC}" srcOrd="0" destOrd="0" presId="urn:microsoft.com/office/officeart/2005/8/layout/default"/>
    <dgm:cxn modelId="{61F768E4-94AA-4726-AED9-4F04D33E55EA}" srcId="{9FA8EF0E-9CB3-42CC-962D-7861248F47C0}" destId="{EF2DF7F8-B073-476D-81CA-EE72C71540FA}" srcOrd="4" destOrd="0" parTransId="{0C634F5B-FFFC-4125-999B-C94108A03AD9}" sibTransId="{0FC45911-0FC9-4A6D-BB4E-CDD3B241D5C1}"/>
    <dgm:cxn modelId="{F7AC6AE8-0F6F-40A6-A7E6-EF8DE89610DD}" srcId="{9FA8EF0E-9CB3-42CC-962D-7861248F47C0}" destId="{6E6CE31B-7187-4406-98AC-822E278C90A2}" srcOrd="3" destOrd="0" parTransId="{0A62A487-8711-485B-A7F2-87AD50080B8A}" sibTransId="{C6C16D20-CCB9-476E-A56A-8248E70ABDAE}"/>
    <dgm:cxn modelId="{4AE962EF-36DF-493C-8613-692674037981}" srcId="{9FA8EF0E-9CB3-42CC-962D-7861248F47C0}" destId="{A05D81DC-9410-491B-B4BB-64E2C6661F51}" srcOrd="2" destOrd="0" parTransId="{9A0E4324-1BC3-4717-B5F9-6C9BFE51577C}" sibTransId="{E114D829-13CD-4551-B27D-9709FFA6C72D}"/>
    <dgm:cxn modelId="{6C563F23-4E79-40B3-A93C-DF93C00BE724}" type="presParOf" srcId="{E6FE12D6-5346-4AA3-AD26-FBA4BD0D3DFC}" destId="{7C644229-8C00-48D1-96AF-A34B8A2E138A}" srcOrd="0" destOrd="0" presId="urn:microsoft.com/office/officeart/2005/8/layout/default"/>
    <dgm:cxn modelId="{FC9FD1C9-6F21-49E7-B511-CC1B320DF25E}" type="presParOf" srcId="{E6FE12D6-5346-4AA3-AD26-FBA4BD0D3DFC}" destId="{A79FD27E-AA66-4F23-B4D2-D8DCD57BC027}" srcOrd="1" destOrd="0" presId="urn:microsoft.com/office/officeart/2005/8/layout/default"/>
    <dgm:cxn modelId="{A09BAFE0-6678-4EA7-8677-E0320981FAE7}" type="presParOf" srcId="{E6FE12D6-5346-4AA3-AD26-FBA4BD0D3DFC}" destId="{D91F54C8-C5F5-4071-AA7F-D74DEF00491E}" srcOrd="2" destOrd="0" presId="urn:microsoft.com/office/officeart/2005/8/layout/default"/>
    <dgm:cxn modelId="{47DA2F00-D4C5-4682-B0C0-DA16A9246D1A}" type="presParOf" srcId="{E6FE12D6-5346-4AA3-AD26-FBA4BD0D3DFC}" destId="{43850B0F-B154-4C92-8DC9-91BACDA641D8}" srcOrd="3" destOrd="0" presId="urn:microsoft.com/office/officeart/2005/8/layout/default"/>
    <dgm:cxn modelId="{5D46C8AB-FB94-4D76-BA35-4485BEEA69A1}" type="presParOf" srcId="{E6FE12D6-5346-4AA3-AD26-FBA4BD0D3DFC}" destId="{B2B06DEC-7C98-41C1-BCC3-EFB2537486FC}" srcOrd="4" destOrd="0" presId="urn:microsoft.com/office/officeart/2005/8/layout/default"/>
    <dgm:cxn modelId="{B0C02805-6528-4668-A3C1-E7655DBBA7FF}" type="presParOf" srcId="{E6FE12D6-5346-4AA3-AD26-FBA4BD0D3DFC}" destId="{BF73F82D-2B10-4369-9455-63B90D453061}" srcOrd="5" destOrd="0" presId="urn:microsoft.com/office/officeart/2005/8/layout/default"/>
    <dgm:cxn modelId="{F2E6C5C3-1969-4D3A-88C5-58A887927A65}" type="presParOf" srcId="{E6FE12D6-5346-4AA3-AD26-FBA4BD0D3DFC}" destId="{DE03741B-006B-42DB-BA73-62E205E81966}" srcOrd="6" destOrd="0" presId="urn:microsoft.com/office/officeart/2005/8/layout/default"/>
    <dgm:cxn modelId="{32B16D88-1150-49CC-AD3C-AA276975701A}" type="presParOf" srcId="{E6FE12D6-5346-4AA3-AD26-FBA4BD0D3DFC}" destId="{3909F119-3739-419C-9B89-537A9C675BD1}" srcOrd="7" destOrd="0" presId="urn:microsoft.com/office/officeart/2005/8/layout/default"/>
    <dgm:cxn modelId="{FA15E306-B98E-4F6B-802F-24085BBB4FC7}" type="presParOf" srcId="{E6FE12D6-5346-4AA3-AD26-FBA4BD0D3DFC}" destId="{C56B1DC9-9D1C-498C-B1E3-985EC6EBEF5F}" srcOrd="8" destOrd="0" presId="urn:microsoft.com/office/officeart/2005/8/layout/default"/>
    <dgm:cxn modelId="{63110AA3-DB34-4FE7-BA91-998109622A89}" type="presParOf" srcId="{E6FE12D6-5346-4AA3-AD26-FBA4BD0D3DFC}" destId="{109006A8-8694-4350-B915-F8D6F5796B8D}" srcOrd="9" destOrd="0" presId="urn:microsoft.com/office/officeart/2005/8/layout/default"/>
    <dgm:cxn modelId="{E2FF9D7D-5FA4-4B58-AFFD-A5958587035E}" type="presParOf" srcId="{E6FE12D6-5346-4AA3-AD26-FBA4BD0D3DFC}" destId="{F431ED26-CD06-4947-B3E1-53B35FBCD6A7}"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F8FD9F0-B014-4476-9A0C-F360BD1B18B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13C51487-B2B7-49E6-9751-07B4E21C3651}">
      <dgm:prSet phldrT="[Text]" phldr="0" custT="1"/>
      <dgm:spPr>
        <a:ln>
          <a:solidFill>
            <a:schemeClr val="tx1"/>
          </a:solidFill>
        </a:ln>
      </dgm:spPr>
      <dgm:t>
        <a:bodyPr/>
        <a:lstStyle/>
        <a:p>
          <a:r>
            <a:rPr lang="en-US" sz="1800" dirty="0">
              <a:latin typeface="Aptos" panose="020B0004020202020204" pitchFamily="34" charset="0"/>
            </a:rPr>
            <a:t>Clinical Criteria</a:t>
          </a:r>
        </a:p>
      </dgm:t>
    </dgm:pt>
    <dgm:pt modelId="{48A12FED-426F-424A-95A1-3C34CF013109}" type="parTrans" cxnId="{96CC3F2D-314D-494D-BB9A-6466E17F8220}">
      <dgm:prSet/>
      <dgm:spPr/>
      <dgm:t>
        <a:bodyPr/>
        <a:lstStyle/>
        <a:p>
          <a:endParaRPr lang="en-US"/>
        </a:p>
      </dgm:t>
    </dgm:pt>
    <dgm:pt modelId="{CACEBC89-3B28-4961-B225-CBB3D286B62A}" type="sibTrans" cxnId="{96CC3F2D-314D-494D-BB9A-6466E17F8220}">
      <dgm:prSet/>
      <dgm:spPr/>
      <dgm:t>
        <a:bodyPr/>
        <a:lstStyle/>
        <a:p>
          <a:endParaRPr lang="en-US"/>
        </a:p>
      </dgm:t>
    </dgm:pt>
    <dgm:pt modelId="{CA612D10-FBEC-4400-9D10-C6B60B6C4315}">
      <dgm:prSet phldrT="[Text]" phldr="0" custT="1"/>
      <dgm:spPr>
        <a:ln>
          <a:solidFill>
            <a:schemeClr val="tx1">
              <a:alpha val="90000"/>
            </a:schemeClr>
          </a:solidFill>
        </a:ln>
      </dgm:spPr>
      <dgm:t>
        <a:bodyPr/>
        <a:lstStyle/>
        <a:p>
          <a:r>
            <a:rPr lang="en-US" sz="1400" dirty="0">
              <a:latin typeface="Aptos" panose="020B0004020202020204" pitchFamily="34" charset="0"/>
            </a:rPr>
            <a:t>Fever</a:t>
          </a:r>
        </a:p>
      </dgm:t>
    </dgm:pt>
    <dgm:pt modelId="{F5F98113-3B7D-42BD-9B31-10BFE6284E1A}" type="parTrans" cxnId="{AE49CAC3-8E75-4735-A33F-F9B49E2699B4}">
      <dgm:prSet/>
      <dgm:spPr/>
      <dgm:t>
        <a:bodyPr/>
        <a:lstStyle/>
        <a:p>
          <a:endParaRPr lang="en-US"/>
        </a:p>
      </dgm:t>
    </dgm:pt>
    <dgm:pt modelId="{94BC343A-5236-431D-A16C-451FDB89480F}" type="sibTrans" cxnId="{AE49CAC3-8E75-4735-A33F-F9B49E2699B4}">
      <dgm:prSet/>
      <dgm:spPr/>
      <dgm:t>
        <a:bodyPr/>
        <a:lstStyle/>
        <a:p>
          <a:endParaRPr lang="en-US"/>
        </a:p>
      </dgm:t>
    </dgm:pt>
    <dgm:pt modelId="{65D2D0C3-8FA5-468F-BD99-74FBA3FBD59D}">
      <dgm:prSet phldrT="[Text]" phldr="0" custT="1"/>
      <dgm:spPr>
        <a:ln>
          <a:solidFill>
            <a:schemeClr val="tx1"/>
          </a:solidFill>
        </a:ln>
      </dgm:spPr>
      <dgm:t>
        <a:bodyPr/>
        <a:lstStyle/>
        <a:p>
          <a:r>
            <a:rPr lang="en-US" sz="1800" dirty="0">
              <a:latin typeface="Aptos" panose="020B0004020202020204" pitchFamily="34" charset="0"/>
            </a:rPr>
            <a:t>Laboratory Criteria</a:t>
          </a:r>
        </a:p>
      </dgm:t>
    </dgm:pt>
    <dgm:pt modelId="{ABA205D2-2671-4AEE-9A4F-B30FAA6BE2CE}" type="parTrans" cxnId="{ED807FB7-9B96-4205-A908-3D10E353A1E1}">
      <dgm:prSet/>
      <dgm:spPr/>
      <dgm:t>
        <a:bodyPr/>
        <a:lstStyle/>
        <a:p>
          <a:endParaRPr lang="en-US"/>
        </a:p>
      </dgm:t>
    </dgm:pt>
    <dgm:pt modelId="{4AB76E07-904C-4DD8-8212-BFA5F0D316D9}" type="sibTrans" cxnId="{ED807FB7-9B96-4205-A908-3D10E353A1E1}">
      <dgm:prSet/>
      <dgm:spPr/>
      <dgm:t>
        <a:bodyPr/>
        <a:lstStyle/>
        <a:p>
          <a:endParaRPr lang="en-US"/>
        </a:p>
      </dgm:t>
    </dgm:pt>
    <dgm:pt modelId="{59AFC713-F36F-4628-ABDB-16CE33D82E89}">
      <dgm:prSet phldrT="[Text]" phldr="0" custT="1"/>
      <dgm:spPr>
        <a:ln>
          <a:solidFill>
            <a:schemeClr val="tx1">
              <a:alpha val="90000"/>
            </a:schemeClr>
          </a:solidFill>
        </a:ln>
      </dgm:spPr>
      <dgm:t>
        <a:bodyPr/>
        <a:lstStyle/>
        <a:p>
          <a:r>
            <a:rPr lang="en-US" sz="1400" dirty="0">
              <a:latin typeface="Aptos" panose="020B0004020202020204" pitchFamily="34" charset="0"/>
            </a:rPr>
            <a:t>Cytopenia in ≥2 of 3 cell lines:</a:t>
          </a:r>
        </a:p>
      </dgm:t>
    </dgm:pt>
    <dgm:pt modelId="{67A9A86B-3F66-4AFE-A686-69D14E1AC9E4}" type="parTrans" cxnId="{097D6F80-3A12-442C-9932-CEF16BF7398C}">
      <dgm:prSet/>
      <dgm:spPr/>
      <dgm:t>
        <a:bodyPr/>
        <a:lstStyle/>
        <a:p>
          <a:endParaRPr lang="en-US"/>
        </a:p>
      </dgm:t>
    </dgm:pt>
    <dgm:pt modelId="{22DD76C2-53BF-442A-9111-64A8BE49B904}" type="sibTrans" cxnId="{097D6F80-3A12-442C-9932-CEF16BF7398C}">
      <dgm:prSet/>
      <dgm:spPr/>
      <dgm:t>
        <a:bodyPr/>
        <a:lstStyle/>
        <a:p>
          <a:endParaRPr lang="en-US"/>
        </a:p>
      </dgm:t>
    </dgm:pt>
    <dgm:pt modelId="{507BB83B-660A-4261-9ACD-8DB93D003861}">
      <dgm:prSet phldrT="[Text]" phldr="0" custT="1"/>
      <dgm:spPr>
        <a:ln>
          <a:solidFill>
            <a:schemeClr val="tx1"/>
          </a:solidFill>
        </a:ln>
      </dgm:spPr>
      <dgm:t>
        <a:bodyPr/>
        <a:lstStyle/>
        <a:p>
          <a:r>
            <a:rPr lang="en-US" sz="1800" dirty="0">
              <a:latin typeface="Aptos" panose="020B0004020202020204" pitchFamily="34" charset="0"/>
            </a:rPr>
            <a:t>Histopathologic Criteria</a:t>
          </a:r>
        </a:p>
      </dgm:t>
    </dgm:pt>
    <dgm:pt modelId="{BA4EB34E-7FAE-45A9-A3FA-E29EDC060FBD}" type="parTrans" cxnId="{718871C0-A36F-4990-A46C-6B3102E18199}">
      <dgm:prSet/>
      <dgm:spPr/>
      <dgm:t>
        <a:bodyPr/>
        <a:lstStyle/>
        <a:p>
          <a:endParaRPr lang="en-US"/>
        </a:p>
      </dgm:t>
    </dgm:pt>
    <dgm:pt modelId="{51EDF28A-94F2-4287-B36D-7C05F3208F9C}" type="sibTrans" cxnId="{718871C0-A36F-4990-A46C-6B3102E18199}">
      <dgm:prSet/>
      <dgm:spPr/>
      <dgm:t>
        <a:bodyPr/>
        <a:lstStyle/>
        <a:p>
          <a:endParaRPr lang="en-US"/>
        </a:p>
      </dgm:t>
    </dgm:pt>
    <dgm:pt modelId="{AE8A2A98-E183-4A0B-A12B-6DB0ED63A747}">
      <dgm:prSet phldrT="[Text]" phldr="0" custT="1"/>
      <dgm:spPr>
        <a:ln>
          <a:solidFill>
            <a:schemeClr val="tx1">
              <a:alpha val="90000"/>
            </a:schemeClr>
          </a:solidFill>
        </a:ln>
      </dgm:spPr>
      <dgm:t>
        <a:bodyPr/>
        <a:lstStyle/>
        <a:p>
          <a:r>
            <a:rPr lang="en-US" sz="1400" dirty="0">
              <a:latin typeface="Aptos" panose="020B0004020202020204" pitchFamily="34" charset="0"/>
            </a:rPr>
            <a:t>Hemophagocytosis on biopsy from:</a:t>
          </a:r>
        </a:p>
      </dgm:t>
    </dgm:pt>
    <dgm:pt modelId="{059D0269-DF57-4BC0-A2C3-8BCA24564E43}" type="parTrans" cxnId="{5135704C-0B3B-4DB1-AC26-7BD9FBEB060A}">
      <dgm:prSet/>
      <dgm:spPr/>
      <dgm:t>
        <a:bodyPr/>
        <a:lstStyle/>
        <a:p>
          <a:endParaRPr lang="en-US"/>
        </a:p>
      </dgm:t>
    </dgm:pt>
    <dgm:pt modelId="{ED14861D-2E1F-4D2E-8462-A93ECA800261}" type="sibTrans" cxnId="{5135704C-0B3B-4DB1-AC26-7BD9FBEB060A}">
      <dgm:prSet/>
      <dgm:spPr/>
      <dgm:t>
        <a:bodyPr/>
        <a:lstStyle/>
        <a:p>
          <a:endParaRPr lang="en-US"/>
        </a:p>
      </dgm:t>
    </dgm:pt>
    <dgm:pt modelId="{268AF1BB-AE6F-44C7-AF11-97ED28D3DAFF}">
      <dgm:prSet phldrT="[Text]" phldr="0" custT="1"/>
      <dgm:spPr>
        <a:solidFill>
          <a:srgbClr val="366658"/>
        </a:solidFill>
        <a:ln>
          <a:solidFill>
            <a:schemeClr val="tx1"/>
          </a:solidFill>
        </a:ln>
      </dgm:spPr>
      <dgm:t>
        <a:bodyPr/>
        <a:lstStyle/>
        <a:p>
          <a:r>
            <a:rPr lang="en-US" sz="1800" dirty="0">
              <a:latin typeface="Aptos" panose="020B0004020202020204" pitchFamily="34" charset="0"/>
            </a:rPr>
            <a:t>Inflammatory Criteria </a:t>
          </a:r>
        </a:p>
      </dgm:t>
    </dgm:pt>
    <dgm:pt modelId="{45F0CEBC-BC91-4253-8960-1385017007B6}" type="parTrans" cxnId="{EA42A018-8482-4155-84E2-11EF19B269AD}">
      <dgm:prSet/>
      <dgm:spPr/>
      <dgm:t>
        <a:bodyPr/>
        <a:lstStyle/>
        <a:p>
          <a:endParaRPr lang="en-US"/>
        </a:p>
      </dgm:t>
    </dgm:pt>
    <dgm:pt modelId="{AF201381-950B-4E21-A618-B8B8A425FD5A}" type="sibTrans" cxnId="{EA42A018-8482-4155-84E2-11EF19B269AD}">
      <dgm:prSet/>
      <dgm:spPr/>
      <dgm:t>
        <a:bodyPr/>
        <a:lstStyle/>
        <a:p>
          <a:endParaRPr lang="en-US"/>
        </a:p>
      </dgm:t>
    </dgm:pt>
    <dgm:pt modelId="{7176C170-FF17-4E4D-AF78-CA8F69BF560D}">
      <dgm:prSet phldrT="[Text]" phldr="0" custT="1"/>
      <dgm:spPr>
        <a:ln>
          <a:solidFill>
            <a:schemeClr val="tx1">
              <a:alpha val="90000"/>
            </a:schemeClr>
          </a:solidFill>
        </a:ln>
      </dgm:spPr>
      <dgm:t>
        <a:bodyPr/>
        <a:lstStyle/>
        <a:p>
          <a:r>
            <a:rPr lang="en-US" sz="1400" dirty="0">
              <a:latin typeface="Aptos" panose="020B0004020202020204" pitchFamily="34" charset="0"/>
            </a:rPr>
            <a:t>Ferritin ≥ 500 µg/L</a:t>
          </a:r>
        </a:p>
      </dgm:t>
    </dgm:pt>
    <dgm:pt modelId="{7CE55A0F-71A8-401F-B374-FF3F56974318}" type="parTrans" cxnId="{0D4E464C-C964-4CD4-AE8A-989E22ECD40F}">
      <dgm:prSet/>
      <dgm:spPr/>
      <dgm:t>
        <a:bodyPr/>
        <a:lstStyle/>
        <a:p>
          <a:endParaRPr lang="en-US"/>
        </a:p>
      </dgm:t>
    </dgm:pt>
    <dgm:pt modelId="{82B6EA08-AD10-4F71-8A02-49CF6AEC32E2}" type="sibTrans" cxnId="{0D4E464C-C964-4CD4-AE8A-989E22ECD40F}">
      <dgm:prSet/>
      <dgm:spPr/>
      <dgm:t>
        <a:bodyPr/>
        <a:lstStyle/>
        <a:p>
          <a:endParaRPr lang="en-US"/>
        </a:p>
      </dgm:t>
    </dgm:pt>
    <dgm:pt modelId="{9077B983-DF31-4C1B-B6A8-63B1F85C41AE}">
      <dgm:prSet phldrT="[Text]" phldr="0" custT="1"/>
      <dgm:spPr>
        <a:ln>
          <a:solidFill>
            <a:schemeClr val="tx1">
              <a:alpha val="90000"/>
            </a:schemeClr>
          </a:solidFill>
        </a:ln>
      </dgm:spPr>
      <dgm:t>
        <a:bodyPr/>
        <a:lstStyle/>
        <a:p>
          <a:r>
            <a:rPr lang="en-US" sz="1400" dirty="0">
              <a:latin typeface="Aptos" panose="020B0004020202020204" pitchFamily="34" charset="0"/>
            </a:rPr>
            <a:t>Splenomegaly</a:t>
          </a:r>
        </a:p>
      </dgm:t>
    </dgm:pt>
    <dgm:pt modelId="{850599CA-5015-4B1E-830B-C26F1AEB610C}" type="parTrans" cxnId="{24629FF0-971A-4BD9-9C8C-FF0E59B02BB5}">
      <dgm:prSet/>
      <dgm:spPr/>
      <dgm:t>
        <a:bodyPr/>
        <a:lstStyle/>
        <a:p>
          <a:endParaRPr lang="en-US"/>
        </a:p>
      </dgm:t>
    </dgm:pt>
    <dgm:pt modelId="{0D28AD93-FB44-4BF7-B567-22527D36BEDA}" type="sibTrans" cxnId="{24629FF0-971A-4BD9-9C8C-FF0E59B02BB5}">
      <dgm:prSet/>
      <dgm:spPr/>
      <dgm:t>
        <a:bodyPr/>
        <a:lstStyle/>
        <a:p>
          <a:endParaRPr lang="en-US"/>
        </a:p>
      </dgm:t>
    </dgm:pt>
    <dgm:pt modelId="{6CCBDC3B-15EE-4C1F-AF07-C0519BC35537}">
      <dgm:prSet phldrT="[Text]" phldr="0" custT="1"/>
      <dgm:spPr>
        <a:ln>
          <a:solidFill>
            <a:schemeClr val="tx1">
              <a:alpha val="90000"/>
            </a:schemeClr>
          </a:solidFill>
        </a:ln>
      </dgm:spPr>
      <dgm:t>
        <a:bodyPr/>
        <a:lstStyle/>
        <a:p>
          <a:r>
            <a:rPr lang="en-US" sz="1400" dirty="0">
              <a:latin typeface="Aptos" panose="020B0004020202020204" pitchFamily="34" charset="0"/>
            </a:rPr>
            <a:t>Hgb &lt;90 g/L</a:t>
          </a:r>
        </a:p>
      </dgm:t>
    </dgm:pt>
    <dgm:pt modelId="{E832EA9E-FC94-43E8-BAD5-2A0A96C2F387}" type="parTrans" cxnId="{8C6D5E26-6E94-49DC-A883-568E7B4DFC1D}">
      <dgm:prSet/>
      <dgm:spPr/>
      <dgm:t>
        <a:bodyPr/>
        <a:lstStyle/>
        <a:p>
          <a:endParaRPr lang="en-US"/>
        </a:p>
      </dgm:t>
    </dgm:pt>
    <dgm:pt modelId="{F997080C-0B13-4C5B-B3A7-C6BCBAE60CD3}" type="sibTrans" cxnId="{8C6D5E26-6E94-49DC-A883-568E7B4DFC1D}">
      <dgm:prSet/>
      <dgm:spPr/>
      <dgm:t>
        <a:bodyPr/>
        <a:lstStyle/>
        <a:p>
          <a:endParaRPr lang="en-US"/>
        </a:p>
      </dgm:t>
    </dgm:pt>
    <dgm:pt modelId="{3CED1764-4673-4001-937A-F46752D6DC52}">
      <dgm:prSet phldrT="[Text]" phldr="0" custT="1"/>
      <dgm:spPr>
        <a:ln>
          <a:solidFill>
            <a:schemeClr val="tx1">
              <a:alpha val="90000"/>
            </a:schemeClr>
          </a:solidFill>
        </a:ln>
      </dgm:spPr>
      <dgm:t>
        <a:bodyPr/>
        <a:lstStyle/>
        <a:p>
          <a:r>
            <a:rPr lang="en-US" sz="1400" dirty="0">
              <a:latin typeface="Aptos" panose="020B0004020202020204" pitchFamily="34" charset="0"/>
            </a:rPr>
            <a:t>PLT &lt;100 x 10</a:t>
          </a:r>
          <a:r>
            <a:rPr lang="en-US" sz="1400" baseline="30000" dirty="0">
              <a:latin typeface="Aptos" panose="020B0004020202020204" pitchFamily="34" charset="0"/>
            </a:rPr>
            <a:t>9</a:t>
          </a:r>
          <a:r>
            <a:rPr lang="en-US" sz="1400" baseline="0" dirty="0">
              <a:latin typeface="Aptos" panose="020B0004020202020204" pitchFamily="34" charset="0"/>
            </a:rPr>
            <a:t>/L</a:t>
          </a:r>
          <a:endParaRPr lang="en-US" sz="1400" dirty="0">
            <a:latin typeface="Aptos" panose="020B0004020202020204" pitchFamily="34" charset="0"/>
          </a:endParaRPr>
        </a:p>
      </dgm:t>
    </dgm:pt>
    <dgm:pt modelId="{1B878E76-A328-4A25-BFE1-E584E3D55C4E}" type="parTrans" cxnId="{9FF56041-1C2D-4931-A94A-DE5FBC32FC80}">
      <dgm:prSet/>
      <dgm:spPr/>
      <dgm:t>
        <a:bodyPr/>
        <a:lstStyle/>
        <a:p>
          <a:endParaRPr lang="en-US"/>
        </a:p>
      </dgm:t>
    </dgm:pt>
    <dgm:pt modelId="{F1B569C4-6E3A-407B-91B7-0EF0CA06B16C}" type="sibTrans" cxnId="{9FF56041-1C2D-4931-A94A-DE5FBC32FC80}">
      <dgm:prSet/>
      <dgm:spPr/>
      <dgm:t>
        <a:bodyPr/>
        <a:lstStyle/>
        <a:p>
          <a:endParaRPr lang="en-US"/>
        </a:p>
      </dgm:t>
    </dgm:pt>
    <dgm:pt modelId="{2E4F1041-418A-4CF6-8658-7F71D6BD44D0}">
      <dgm:prSet phldrT="[Text]" phldr="0" custT="1"/>
      <dgm:spPr>
        <a:ln>
          <a:solidFill>
            <a:schemeClr val="tx1">
              <a:alpha val="90000"/>
            </a:schemeClr>
          </a:solidFill>
        </a:ln>
      </dgm:spPr>
      <dgm:t>
        <a:bodyPr/>
        <a:lstStyle/>
        <a:p>
          <a:r>
            <a:rPr lang="en-US" sz="1400" baseline="0" dirty="0">
              <a:latin typeface="Aptos" panose="020B0004020202020204" pitchFamily="34" charset="0"/>
            </a:rPr>
            <a:t>ANC &lt;1.0 x </a:t>
          </a:r>
          <a:r>
            <a:rPr lang="en-US" sz="1400" dirty="0">
              <a:latin typeface="Aptos" panose="020B0004020202020204" pitchFamily="34" charset="0"/>
            </a:rPr>
            <a:t>10</a:t>
          </a:r>
          <a:r>
            <a:rPr lang="en-US" sz="1400" baseline="30000" dirty="0">
              <a:latin typeface="Aptos" panose="020B0004020202020204" pitchFamily="34" charset="0"/>
            </a:rPr>
            <a:t>9</a:t>
          </a:r>
          <a:r>
            <a:rPr lang="en-US" sz="1400" baseline="0" dirty="0">
              <a:latin typeface="Aptos" panose="020B0004020202020204" pitchFamily="34" charset="0"/>
            </a:rPr>
            <a:t>/L</a:t>
          </a:r>
          <a:endParaRPr lang="en-US" sz="1400" dirty="0">
            <a:latin typeface="Aptos" panose="020B0004020202020204" pitchFamily="34" charset="0"/>
          </a:endParaRPr>
        </a:p>
      </dgm:t>
    </dgm:pt>
    <dgm:pt modelId="{04721773-39F7-4FC6-ACC3-F7551ABC6F5A}" type="parTrans" cxnId="{CD31A35F-BD5A-4D4E-899C-BC9B1AF326C1}">
      <dgm:prSet/>
      <dgm:spPr/>
      <dgm:t>
        <a:bodyPr/>
        <a:lstStyle/>
        <a:p>
          <a:endParaRPr lang="en-US"/>
        </a:p>
      </dgm:t>
    </dgm:pt>
    <dgm:pt modelId="{16235575-CA8F-420C-813B-BE6075404964}" type="sibTrans" cxnId="{CD31A35F-BD5A-4D4E-899C-BC9B1AF326C1}">
      <dgm:prSet/>
      <dgm:spPr/>
      <dgm:t>
        <a:bodyPr/>
        <a:lstStyle/>
        <a:p>
          <a:endParaRPr lang="en-US"/>
        </a:p>
      </dgm:t>
    </dgm:pt>
    <dgm:pt modelId="{6658F342-18D8-4D57-BA4F-E11A832D18E1}">
      <dgm:prSet phldrT="[Text]" phldr="0" custT="1"/>
      <dgm:spPr>
        <a:ln>
          <a:solidFill>
            <a:schemeClr val="tx1">
              <a:alpha val="90000"/>
            </a:schemeClr>
          </a:solidFill>
        </a:ln>
      </dgm:spPr>
      <dgm:t>
        <a:bodyPr/>
        <a:lstStyle/>
        <a:p>
          <a:r>
            <a:rPr lang="en-US" sz="1400" dirty="0">
              <a:latin typeface="Aptos" panose="020B0004020202020204" pitchFamily="34" charset="0"/>
            </a:rPr>
            <a:t>Hypertriglyceridemia and/or hypofibrinogenemia</a:t>
          </a:r>
        </a:p>
      </dgm:t>
    </dgm:pt>
    <dgm:pt modelId="{01F64536-2D05-401F-89AC-C07829B51035}" type="parTrans" cxnId="{082CC00E-43B1-4321-B2AB-7502EFB74544}">
      <dgm:prSet/>
      <dgm:spPr/>
      <dgm:t>
        <a:bodyPr/>
        <a:lstStyle/>
        <a:p>
          <a:endParaRPr lang="en-US"/>
        </a:p>
      </dgm:t>
    </dgm:pt>
    <dgm:pt modelId="{A3A793A5-6FBE-4C93-8FD6-DA9CE3B5FD69}" type="sibTrans" cxnId="{082CC00E-43B1-4321-B2AB-7502EFB74544}">
      <dgm:prSet/>
      <dgm:spPr/>
      <dgm:t>
        <a:bodyPr/>
        <a:lstStyle/>
        <a:p>
          <a:endParaRPr lang="en-US"/>
        </a:p>
      </dgm:t>
    </dgm:pt>
    <dgm:pt modelId="{E9646002-7381-443C-A54A-669120C7E475}">
      <dgm:prSet phldrT="[Text]" phldr="0" custT="1"/>
      <dgm:spPr>
        <a:ln>
          <a:solidFill>
            <a:schemeClr val="tx1">
              <a:alpha val="90000"/>
            </a:schemeClr>
          </a:solidFill>
        </a:ln>
      </dgm:spPr>
      <dgm:t>
        <a:bodyPr/>
        <a:lstStyle/>
        <a:p>
          <a:r>
            <a:rPr lang="en-US" sz="1400" dirty="0">
              <a:latin typeface="Aptos" panose="020B0004020202020204" pitchFamily="34" charset="0"/>
            </a:rPr>
            <a:t>TG ≥ 3 mmol/L</a:t>
          </a:r>
        </a:p>
      </dgm:t>
    </dgm:pt>
    <dgm:pt modelId="{FB0F14B6-3CE9-43AB-B8C6-46F3BDDFF436}" type="parTrans" cxnId="{65533E13-4C2A-4F53-8601-861904141BE4}">
      <dgm:prSet/>
      <dgm:spPr/>
      <dgm:t>
        <a:bodyPr/>
        <a:lstStyle/>
        <a:p>
          <a:endParaRPr lang="en-US"/>
        </a:p>
      </dgm:t>
    </dgm:pt>
    <dgm:pt modelId="{288B122A-AAD2-4D0B-BFC0-C93AC87EB994}" type="sibTrans" cxnId="{65533E13-4C2A-4F53-8601-861904141BE4}">
      <dgm:prSet/>
      <dgm:spPr/>
      <dgm:t>
        <a:bodyPr/>
        <a:lstStyle/>
        <a:p>
          <a:endParaRPr lang="en-US"/>
        </a:p>
      </dgm:t>
    </dgm:pt>
    <dgm:pt modelId="{BECE70B2-8676-444F-90A5-E719DAB7B3DC}">
      <dgm:prSet phldrT="[Text]" phldr="0" custT="1"/>
      <dgm:spPr>
        <a:ln>
          <a:solidFill>
            <a:schemeClr val="tx1">
              <a:alpha val="90000"/>
            </a:schemeClr>
          </a:solidFill>
        </a:ln>
      </dgm:spPr>
      <dgm:t>
        <a:bodyPr/>
        <a:lstStyle/>
        <a:p>
          <a:r>
            <a:rPr lang="en-US" sz="1400" dirty="0">
              <a:latin typeface="Aptos" panose="020B0004020202020204" pitchFamily="34" charset="0"/>
            </a:rPr>
            <a:t>Fibrinogen ≤ 1.5 g/L</a:t>
          </a:r>
        </a:p>
      </dgm:t>
    </dgm:pt>
    <dgm:pt modelId="{EFCF433A-0356-4944-BFB8-FA3C35EB9F0A}" type="parTrans" cxnId="{1720CF97-EA61-4698-8D5B-32716C1E7CB2}">
      <dgm:prSet/>
      <dgm:spPr/>
      <dgm:t>
        <a:bodyPr/>
        <a:lstStyle/>
        <a:p>
          <a:endParaRPr lang="en-US"/>
        </a:p>
      </dgm:t>
    </dgm:pt>
    <dgm:pt modelId="{2C0EC674-053D-4712-BEB3-90F2497621D7}" type="sibTrans" cxnId="{1720CF97-EA61-4698-8D5B-32716C1E7CB2}">
      <dgm:prSet/>
      <dgm:spPr/>
      <dgm:t>
        <a:bodyPr/>
        <a:lstStyle/>
        <a:p>
          <a:endParaRPr lang="en-US"/>
        </a:p>
      </dgm:t>
    </dgm:pt>
    <dgm:pt modelId="{3BFC91FF-4288-434E-B770-6667CB924848}">
      <dgm:prSet phldrT="[Text]" phldr="0" custT="1"/>
      <dgm:spPr>
        <a:ln>
          <a:solidFill>
            <a:schemeClr val="tx1">
              <a:alpha val="90000"/>
            </a:schemeClr>
          </a:solidFill>
        </a:ln>
      </dgm:spPr>
      <dgm:t>
        <a:bodyPr/>
        <a:lstStyle/>
        <a:p>
          <a:r>
            <a:rPr lang="en-US" sz="1400" dirty="0">
              <a:latin typeface="Aptos" panose="020B0004020202020204" pitchFamily="34" charset="0"/>
            </a:rPr>
            <a:t>Soluble CD25 ≥ 2400 U/mL</a:t>
          </a:r>
        </a:p>
      </dgm:t>
    </dgm:pt>
    <dgm:pt modelId="{6C74CD4A-137D-4BFE-89DC-EAA7C41F0B78}" type="parTrans" cxnId="{B2B9055F-C798-4A41-B5AB-61733CADC441}">
      <dgm:prSet/>
      <dgm:spPr/>
      <dgm:t>
        <a:bodyPr/>
        <a:lstStyle/>
        <a:p>
          <a:endParaRPr lang="en-US"/>
        </a:p>
      </dgm:t>
    </dgm:pt>
    <dgm:pt modelId="{C981F68C-05B8-47E0-A744-FE2D3C720F09}" type="sibTrans" cxnId="{B2B9055F-C798-4A41-B5AB-61733CADC441}">
      <dgm:prSet/>
      <dgm:spPr/>
      <dgm:t>
        <a:bodyPr/>
        <a:lstStyle/>
        <a:p>
          <a:endParaRPr lang="en-US"/>
        </a:p>
      </dgm:t>
    </dgm:pt>
    <dgm:pt modelId="{F4386AA7-C1DE-40F7-AD06-C78947352319}">
      <dgm:prSet phldrT="[Text]" phldr="0" custT="1"/>
      <dgm:spPr>
        <a:ln>
          <a:solidFill>
            <a:schemeClr val="tx1">
              <a:alpha val="90000"/>
            </a:schemeClr>
          </a:solidFill>
        </a:ln>
      </dgm:spPr>
      <dgm:t>
        <a:bodyPr/>
        <a:lstStyle/>
        <a:p>
          <a:r>
            <a:rPr lang="en-US" sz="1400" dirty="0">
              <a:latin typeface="Aptos" panose="020B0004020202020204" pitchFamily="34" charset="0"/>
            </a:rPr>
            <a:t>Spleen</a:t>
          </a:r>
        </a:p>
      </dgm:t>
    </dgm:pt>
    <dgm:pt modelId="{4BF5AE13-EBAC-4C7B-882D-841AFA4A7118}" type="parTrans" cxnId="{A61C2F44-51DA-428F-B09A-AC6BB4AE90B7}">
      <dgm:prSet/>
      <dgm:spPr/>
      <dgm:t>
        <a:bodyPr/>
        <a:lstStyle/>
        <a:p>
          <a:endParaRPr lang="en-US"/>
        </a:p>
      </dgm:t>
    </dgm:pt>
    <dgm:pt modelId="{90F79D78-E830-4877-A99B-4A3CAD07E2F1}" type="sibTrans" cxnId="{A61C2F44-51DA-428F-B09A-AC6BB4AE90B7}">
      <dgm:prSet/>
      <dgm:spPr/>
      <dgm:t>
        <a:bodyPr/>
        <a:lstStyle/>
        <a:p>
          <a:endParaRPr lang="en-US"/>
        </a:p>
      </dgm:t>
    </dgm:pt>
    <dgm:pt modelId="{BF111F34-AAE5-4C35-8CE6-BBD8789110D0}">
      <dgm:prSet phldrT="[Text]" phldr="0" custT="1"/>
      <dgm:spPr>
        <a:ln>
          <a:solidFill>
            <a:schemeClr val="tx1">
              <a:alpha val="90000"/>
            </a:schemeClr>
          </a:solidFill>
        </a:ln>
      </dgm:spPr>
      <dgm:t>
        <a:bodyPr/>
        <a:lstStyle/>
        <a:p>
          <a:r>
            <a:rPr lang="en-US" sz="1400" dirty="0">
              <a:latin typeface="Aptos" panose="020B0004020202020204" pitchFamily="34" charset="0"/>
            </a:rPr>
            <a:t>Bone marrow</a:t>
          </a:r>
        </a:p>
      </dgm:t>
    </dgm:pt>
    <dgm:pt modelId="{C1D87082-9DB1-4C42-BC9E-33AC90B666AA}" type="parTrans" cxnId="{8247CF29-46A8-4C69-B1A4-0EFA3E027FF8}">
      <dgm:prSet/>
      <dgm:spPr/>
      <dgm:t>
        <a:bodyPr/>
        <a:lstStyle/>
        <a:p>
          <a:endParaRPr lang="en-US"/>
        </a:p>
      </dgm:t>
    </dgm:pt>
    <dgm:pt modelId="{63D804C5-ACA7-4C77-BDF1-08C4D606210A}" type="sibTrans" cxnId="{8247CF29-46A8-4C69-B1A4-0EFA3E027FF8}">
      <dgm:prSet/>
      <dgm:spPr/>
      <dgm:t>
        <a:bodyPr/>
        <a:lstStyle/>
        <a:p>
          <a:endParaRPr lang="en-US"/>
        </a:p>
      </dgm:t>
    </dgm:pt>
    <dgm:pt modelId="{C573717C-21D8-4BAC-A7C1-1E4A3EC89132}">
      <dgm:prSet phldrT="[Text]" phldr="0" custT="1"/>
      <dgm:spPr>
        <a:ln>
          <a:solidFill>
            <a:schemeClr val="tx1">
              <a:alpha val="90000"/>
            </a:schemeClr>
          </a:solidFill>
        </a:ln>
      </dgm:spPr>
      <dgm:t>
        <a:bodyPr/>
        <a:lstStyle/>
        <a:p>
          <a:r>
            <a:rPr lang="en-US" sz="1400" dirty="0">
              <a:latin typeface="Aptos" panose="020B0004020202020204" pitchFamily="34" charset="0"/>
            </a:rPr>
            <a:t>LN</a:t>
          </a:r>
        </a:p>
      </dgm:t>
    </dgm:pt>
    <dgm:pt modelId="{73A245DE-3F0F-41B9-BD1C-507EDAE6DD5E}" type="parTrans" cxnId="{A96F7218-C4E7-4FCF-9526-CEFB15A6C70D}">
      <dgm:prSet/>
      <dgm:spPr/>
      <dgm:t>
        <a:bodyPr/>
        <a:lstStyle/>
        <a:p>
          <a:endParaRPr lang="en-US"/>
        </a:p>
      </dgm:t>
    </dgm:pt>
    <dgm:pt modelId="{D7F88D2E-CB13-4260-9D7A-40FFEB1CEEF5}" type="sibTrans" cxnId="{A96F7218-C4E7-4FCF-9526-CEFB15A6C70D}">
      <dgm:prSet/>
      <dgm:spPr/>
      <dgm:t>
        <a:bodyPr/>
        <a:lstStyle/>
        <a:p>
          <a:endParaRPr lang="en-US"/>
        </a:p>
      </dgm:t>
    </dgm:pt>
    <dgm:pt modelId="{BAAC7A3D-B19B-4553-A029-142AB7873C47}" type="pres">
      <dgm:prSet presAssocID="{9F8FD9F0-B014-4476-9A0C-F360BD1B18B6}" presName="Name0" presStyleCnt="0">
        <dgm:presLayoutVars>
          <dgm:dir/>
          <dgm:animLvl val="lvl"/>
          <dgm:resizeHandles val="exact"/>
        </dgm:presLayoutVars>
      </dgm:prSet>
      <dgm:spPr/>
    </dgm:pt>
    <dgm:pt modelId="{FFA213EB-AB74-432D-98F9-3740B18B9765}" type="pres">
      <dgm:prSet presAssocID="{13C51487-B2B7-49E6-9751-07B4E21C3651}" presName="composite" presStyleCnt="0"/>
      <dgm:spPr/>
    </dgm:pt>
    <dgm:pt modelId="{5CEE3068-01AC-40F7-92A3-6A7B85465D54}" type="pres">
      <dgm:prSet presAssocID="{13C51487-B2B7-49E6-9751-07B4E21C3651}" presName="parTx" presStyleLbl="alignNode1" presStyleIdx="0" presStyleCnt="4">
        <dgm:presLayoutVars>
          <dgm:chMax val="0"/>
          <dgm:chPref val="0"/>
          <dgm:bulletEnabled val="1"/>
        </dgm:presLayoutVars>
      </dgm:prSet>
      <dgm:spPr/>
    </dgm:pt>
    <dgm:pt modelId="{F5CBAB31-66F0-47BD-95C6-97799A026CA9}" type="pres">
      <dgm:prSet presAssocID="{13C51487-B2B7-49E6-9751-07B4E21C3651}" presName="desTx" presStyleLbl="alignAccFollowNode1" presStyleIdx="0" presStyleCnt="4">
        <dgm:presLayoutVars>
          <dgm:bulletEnabled val="1"/>
        </dgm:presLayoutVars>
      </dgm:prSet>
      <dgm:spPr/>
    </dgm:pt>
    <dgm:pt modelId="{DEC9D7E4-F490-4EB9-B968-C1307C4C5557}" type="pres">
      <dgm:prSet presAssocID="{CACEBC89-3B28-4961-B225-CBB3D286B62A}" presName="space" presStyleCnt="0"/>
      <dgm:spPr/>
    </dgm:pt>
    <dgm:pt modelId="{1B4C95DE-FF9E-4622-A21F-14652FB40B5A}" type="pres">
      <dgm:prSet presAssocID="{65D2D0C3-8FA5-468F-BD99-74FBA3FBD59D}" presName="composite" presStyleCnt="0"/>
      <dgm:spPr/>
    </dgm:pt>
    <dgm:pt modelId="{C55D6D05-F2F4-41C6-9B03-9B14E5E69624}" type="pres">
      <dgm:prSet presAssocID="{65D2D0C3-8FA5-468F-BD99-74FBA3FBD59D}" presName="parTx" presStyleLbl="alignNode1" presStyleIdx="1" presStyleCnt="4">
        <dgm:presLayoutVars>
          <dgm:chMax val="0"/>
          <dgm:chPref val="0"/>
          <dgm:bulletEnabled val="1"/>
        </dgm:presLayoutVars>
      </dgm:prSet>
      <dgm:spPr/>
    </dgm:pt>
    <dgm:pt modelId="{435541C2-71A4-49C4-8E6A-8E5DE1E36A5B}" type="pres">
      <dgm:prSet presAssocID="{65D2D0C3-8FA5-468F-BD99-74FBA3FBD59D}" presName="desTx" presStyleLbl="alignAccFollowNode1" presStyleIdx="1" presStyleCnt="4">
        <dgm:presLayoutVars>
          <dgm:bulletEnabled val="1"/>
        </dgm:presLayoutVars>
      </dgm:prSet>
      <dgm:spPr/>
    </dgm:pt>
    <dgm:pt modelId="{1FE78336-6979-4DDB-9868-F34923034E0A}" type="pres">
      <dgm:prSet presAssocID="{4AB76E07-904C-4DD8-8212-BFA5F0D316D9}" presName="space" presStyleCnt="0"/>
      <dgm:spPr/>
    </dgm:pt>
    <dgm:pt modelId="{EAEE23FD-E0B2-46D3-A32F-2C466915AC34}" type="pres">
      <dgm:prSet presAssocID="{507BB83B-660A-4261-9ACD-8DB93D003861}" presName="composite" presStyleCnt="0"/>
      <dgm:spPr/>
    </dgm:pt>
    <dgm:pt modelId="{540A5801-53DE-40EF-A08B-AD9B6226D081}" type="pres">
      <dgm:prSet presAssocID="{507BB83B-660A-4261-9ACD-8DB93D003861}" presName="parTx" presStyleLbl="alignNode1" presStyleIdx="2" presStyleCnt="4">
        <dgm:presLayoutVars>
          <dgm:chMax val="0"/>
          <dgm:chPref val="0"/>
          <dgm:bulletEnabled val="1"/>
        </dgm:presLayoutVars>
      </dgm:prSet>
      <dgm:spPr/>
    </dgm:pt>
    <dgm:pt modelId="{4C06AE0D-9B44-4015-A21F-499DB0886F75}" type="pres">
      <dgm:prSet presAssocID="{507BB83B-660A-4261-9ACD-8DB93D003861}" presName="desTx" presStyleLbl="alignAccFollowNode1" presStyleIdx="2" presStyleCnt="4">
        <dgm:presLayoutVars>
          <dgm:bulletEnabled val="1"/>
        </dgm:presLayoutVars>
      </dgm:prSet>
      <dgm:spPr/>
    </dgm:pt>
    <dgm:pt modelId="{59751B7C-5135-45F9-B094-F5BFA4C9B1C1}" type="pres">
      <dgm:prSet presAssocID="{51EDF28A-94F2-4287-B36D-7C05F3208F9C}" presName="space" presStyleCnt="0"/>
      <dgm:spPr/>
    </dgm:pt>
    <dgm:pt modelId="{DBF96A99-674C-4C09-8252-CCC8B9B63497}" type="pres">
      <dgm:prSet presAssocID="{268AF1BB-AE6F-44C7-AF11-97ED28D3DAFF}" presName="composite" presStyleCnt="0"/>
      <dgm:spPr/>
    </dgm:pt>
    <dgm:pt modelId="{8EBE1175-2925-4273-9C11-529BA9124E76}" type="pres">
      <dgm:prSet presAssocID="{268AF1BB-AE6F-44C7-AF11-97ED28D3DAFF}" presName="parTx" presStyleLbl="alignNode1" presStyleIdx="3" presStyleCnt="4">
        <dgm:presLayoutVars>
          <dgm:chMax val="0"/>
          <dgm:chPref val="0"/>
          <dgm:bulletEnabled val="1"/>
        </dgm:presLayoutVars>
      </dgm:prSet>
      <dgm:spPr/>
    </dgm:pt>
    <dgm:pt modelId="{C8F8CF69-04BA-4BF3-9DD2-BE01C033603B}" type="pres">
      <dgm:prSet presAssocID="{268AF1BB-AE6F-44C7-AF11-97ED28D3DAFF}" presName="desTx" presStyleLbl="alignAccFollowNode1" presStyleIdx="3" presStyleCnt="4">
        <dgm:presLayoutVars>
          <dgm:bulletEnabled val="1"/>
        </dgm:presLayoutVars>
      </dgm:prSet>
      <dgm:spPr/>
    </dgm:pt>
  </dgm:ptLst>
  <dgm:cxnLst>
    <dgm:cxn modelId="{082CC00E-43B1-4321-B2AB-7502EFB74544}" srcId="{65D2D0C3-8FA5-468F-BD99-74FBA3FBD59D}" destId="{6658F342-18D8-4D57-BA4F-E11A832D18E1}" srcOrd="1" destOrd="0" parTransId="{01F64536-2D05-401F-89AC-C07829B51035}" sibTransId="{A3A793A5-6FBE-4C93-8FD6-DA9CE3B5FD69}"/>
    <dgm:cxn modelId="{65533E13-4C2A-4F53-8601-861904141BE4}" srcId="{6658F342-18D8-4D57-BA4F-E11A832D18E1}" destId="{E9646002-7381-443C-A54A-669120C7E475}" srcOrd="0" destOrd="0" parTransId="{FB0F14B6-3CE9-43AB-B8C6-46F3BDDFF436}" sibTransId="{288B122A-AAD2-4D0B-BFC0-C93AC87EB994}"/>
    <dgm:cxn modelId="{C6C3E214-6AD3-4EFF-8461-EF39F1EE79B9}" type="presOf" srcId="{F4386AA7-C1DE-40F7-AD06-C78947352319}" destId="{4C06AE0D-9B44-4015-A21F-499DB0886F75}" srcOrd="0" destOrd="1" presId="urn:microsoft.com/office/officeart/2005/8/layout/hList1"/>
    <dgm:cxn modelId="{A96F7218-C4E7-4FCF-9526-CEFB15A6C70D}" srcId="{AE8A2A98-E183-4A0B-A12B-6DB0ED63A747}" destId="{C573717C-21D8-4BAC-A7C1-1E4A3EC89132}" srcOrd="2" destOrd="0" parTransId="{73A245DE-3F0F-41B9-BD1C-507EDAE6DD5E}" sibTransId="{D7F88D2E-CB13-4260-9D7A-40FFEB1CEEF5}"/>
    <dgm:cxn modelId="{EA42A018-8482-4155-84E2-11EF19B269AD}" srcId="{9F8FD9F0-B014-4476-9A0C-F360BD1B18B6}" destId="{268AF1BB-AE6F-44C7-AF11-97ED28D3DAFF}" srcOrd="3" destOrd="0" parTransId="{45F0CEBC-BC91-4253-8960-1385017007B6}" sibTransId="{AF201381-950B-4E21-A618-B8B8A425FD5A}"/>
    <dgm:cxn modelId="{22615E1A-B6F5-4598-A30D-7716F3872C9D}" type="presOf" srcId="{C573717C-21D8-4BAC-A7C1-1E4A3EC89132}" destId="{4C06AE0D-9B44-4015-A21F-499DB0886F75}" srcOrd="0" destOrd="3" presId="urn:microsoft.com/office/officeart/2005/8/layout/hList1"/>
    <dgm:cxn modelId="{184DEA1B-A5F0-43D7-BC2B-E2DAE4B6C89D}" type="presOf" srcId="{2E4F1041-418A-4CF6-8658-7F71D6BD44D0}" destId="{435541C2-71A4-49C4-8E6A-8E5DE1E36A5B}" srcOrd="0" destOrd="3" presId="urn:microsoft.com/office/officeart/2005/8/layout/hList1"/>
    <dgm:cxn modelId="{8C6D5E26-6E94-49DC-A883-568E7B4DFC1D}" srcId="{59AFC713-F36F-4628-ABDB-16CE33D82E89}" destId="{6CCBDC3B-15EE-4C1F-AF07-C0519BC35537}" srcOrd="0" destOrd="0" parTransId="{E832EA9E-FC94-43E8-BAD5-2A0A96C2F387}" sibTransId="{F997080C-0B13-4C5B-B3A7-C6BCBAE60CD3}"/>
    <dgm:cxn modelId="{8247CF29-46A8-4C69-B1A4-0EFA3E027FF8}" srcId="{AE8A2A98-E183-4A0B-A12B-6DB0ED63A747}" destId="{BF111F34-AAE5-4C35-8CE6-BBD8789110D0}" srcOrd="1" destOrd="0" parTransId="{C1D87082-9DB1-4C42-BC9E-33AC90B666AA}" sibTransId="{63D804C5-ACA7-4C77-BDF1-08C4D606210A}"/>
    <dgm:cxn modelId="{07010D2B-3AD7-4E74-90DB-1893678B87AF}" type="presOf" srcId="{CA612D10-FBEC-4400-9D10-C6B60B6C4315}" destId="{F5CBAB31-66F0-47BD-95C6-97799A026CA9}" srcOrd="0" destOrd="0" presId="urn:microsoft.com/office/officeart/2005/8/layout/hList1"/>
    <dgm:cxn modelId="{96CC3F2D-314D-494D-BB9A-6466E17F8220}" srcId="{9F8FD9F0-B014-4476-9A0C-F360BD1B18B6}" destId="{13C51487-B2B7-49E6-9751-07B4E21C3651}" srcOrd="0" destOrd="0" parTransId="{48A12FED-426F-424A-95A1-3C34CF013109}" sibTransId="{CACEBC89-3B28-4961-B225-CBB3D286B62A}"/>
    <dgm:cxn modelId="{BD224C32-4EFF-4C9C-9F0E-70407D5EBFF6}" type="presOf" srcId="{9F8FD9F0-B014-4476-9A0C-F360BD1B18B6}" destId="{BAAC7A3D-B19B-4553-A029-142AB7873C47}" srcOrd="0" destOrd="0" presId="urn:microsoft.com/office/officeart/2005/8/layout/hList1"/>
    <dgm:cxn modelId="{B9A3B335-B5D2-4329-BA90-AC4252F0A3D9}" type="presOf" srcId="{3CED1764-4673-4001-937A-F46752D6DC52}" destId="{435541C2-71A4-49C4-8E6A-8E5DE1E36A5B}" srcOrd="0" destOrd="2" presId="urn:microsoft.com/office/officeart/2005/8/layout/hList1"/>
    <dgm:cxn modelId="{2C2C225E-6BBF-4AF4-A71F-6FD2F438AD11}" type="presOf" srcId="{59AFC713-F36F-4628-ABDB-16CE33D82E89}" destId="{435541C2-71A4-49C4-8E6A-8E5DE1E36A5B}" srcOrd="0" destOrd="0" presId="urn:microsoft.com/office/officeart/2005/8/layout/hList1"/>
    <dgm:cxn modelId="{B2B9055F-C798-4A41-B5AB-61733CADC441}" srcId="{268AF1BB-AE6F-44C7-AF11-97ED28D3DAFF}" destId="{3BFC91FF-4288-434E-B770-6667CB924848}" srcOrd="1" destOrd="0" parTransId="{6C74CD4A-137D-4BFE-89DC-EAA7C41F0B78}" sibTransId="{C981F68C-05B8-47E0-A744-FE2D3C720F09}"/>
    <dgm:cxn modelId="{CD31A35F-BD5A-4D4E-899C-BC9B1AF326C1}" srcId="{59AFC713-F36F-4628-ABDB-16CE33D82E89}" destId="{2E4F1041-418A-4CF6-8658-7F71D6BD44D0}" srcOrd="2" destOrd="0" parTransId="{04721773-39F7-4FC6-ACC3-F7551ABC6F5A}" sibTransId="{16235575-CA8F-420C-813B-BE6075404964}"/>
    <dgm:cxn modelId="{9FF56041-1C2D-4931-A94A-DE5FBC32FC80}" srcId="{59AFC713-F36F-4628-ABDB-16CE33D82E89}" destId="{3CED1764-4673-4001-937A-F46752D6DC52}" srcOrd="1" destOrd="0" parTransId="{1B878E76-A328-4A25-BFE1-E584E3D55C4E}" sibTransId="{F1B569C4-6E3A-407B-91B7-0EF0CA06B16C}"/>
    <dgm:cxn modelId="{D7196441-3723-482A-8C30-BCBCD64CCAFD}" type="presOf" srcId="{268AF1BB-AE6F-44C7-AF11-97ED28D3DAFF}" destId="{8EBE1175-2925-4273-9C11-529BA9124E76}" srcOrd="0" destOrd="0" presId="urn:microsoft.com/office/officeart/2005/8/layout/hList1"/>
    <dgm:cxn modelId="{F80AAD61-FD27-452E-AE5B-10B60F2486E1}" type="presOf" srcId="{3BFC91FF-4288-434E-B770-6667CB924848}" destId="{C8F8CF69-04BA-4BF3-9DD2-BE01C033603B}" srcOrd="0" destOrd="1" presId="urn:microsoft.com/office/officeart/2005/8/layout/hList1"/>
    <dgm:cxn modelId="{A61C2F44-51DA-428F-B09A-AC6BB4AE90B7}" srcId="{AE8A2A98-E183-4A0B-A12B-6DB0ED63A747}" destId="{F4386AA7-C1DE-40F7-AD06-C78947352319}" srcOrd="0" destOrd="0" parTransId="{4BF5AE13-EBAC-4C7B-882D-841AFA4A7118}" sibTransId="{90F79D78-E830-4877-A99B-4A3CAD07E2F1}"/>
    <dgm:cxn modelId="{65855768-5EB4-4702-911D-D8B5624835F0}" type="presOf" srcId="{13C51487-B2B7-49E6-9751-07B4E21C3651}" destId="{5CEE3068-01AC-40F7-92A3-6A7B85465D54}" srcOrd="0" destOrd="0" presId="urn:microsoft.com/office/officeart/2005/8/layout/hList1"/>
    <dgm:cxn modelId="{4638C168-0CBC-43E7-BF85-774CE6016092}" type="presOf" srcId="{E9646002-7381-443C-A54A-669120C7E475}" destId="{435541C2-71A4-49C4-8E6A-8E5DE1E36A5B}" srcOrd="0" destOrd="5" presId="urn:microsoft.com/office/officeart/2005/8/layout/hList1"/>
    <dgm:cxn modelId="{E644EC6A-1E09-4950-A282-9BE67AD5256D}" type="presOf" srcId="{507BB83B-660A-4261-9ACD-8DB93D003861}" destId="{540A5801-53DE-40EF-A08B-AD9B6226D081}" srcOrd="0" destOrd="0" presId="urn:microsoft.com/office/officeart/2005/8/layout/hList1"/>
    <dgm:cxn modelId="{0D4E464C-C964-4CD4-AE8A-989E22ECD40F}" srcId="{268AF1BB-AE6F-44C7-AF11-97ED28D3DAFF}" destId="{7176C170-FF17-4E4D-AF78-CA8F69BF560D}" srcOrd="0" destOrd="0" parTransId="{7CE55A0F-71A8-401F-B374-FF3F56974318}" sibTransId="{82B6EA08-AD10-4F71-8A02-49CF6AEC32E2}"/>
    <dgm:cxn modelId="{5135704C-0B3B-4DB1-AC26-7BD9FBEB060A}" srcId="{507BB83B-660A-4261-9ACD-8DB93D003861}" destId="{AE8A2A98-E183-4A0B-A12B-6DB0ED63A747}" srcOrd="0" destOrd="0" parTransId="{059D0269-DF57-4BC0-A2C3-8BCA24564E43}" sibTransId="{ED14861D-2E1F-4D2E-8462-A93ECA800261}"/>
    <dgm:cxn modelId="{23DD7C72-F6C3-48B7-9CB6-162C73FC09DE}" type="presOf" srcId="{65D2D0C3-8FA5-468F-BD99-74FBA3FBD59D}" destId="{C55D6D05-F2F4-41C6-9B03-9B14E5E69624}" srcOrd="0" destOrd="0" presId="urn:microsoft.com/office/officeart/2005/8/layout/hList1"/>
    <dgm:cxn modelId="{74B30174-AB8B-4614-A13A-11D9D8294C26}" type="presOf" srcId="{9077B983-DF31-4C1B-B6A8-63B1F85C41AE}" destId="{F5CBAB31-66F0-47BD-95C6-97799A026CA9}" srcOrd="0" destOrd="1" presId="urn:microsoft.com/office/officeart/2005/8/layout/hList1"/>
    <dgm:cxn modelId="{18FA2459-07C0-4E18-8996-85B09B9C8870}" type="presOf" srcId="{6CCBDC3B-15EE-4C1F-AF07-C0519BC35537}" destId="{435541C2-71A4-49C4-8E6A-8E5DE1E36A5B}" srcOrd="0" destOrd="1" presId="urn:microsoft.com/office/officeart/2005/8/layout/hList1"/>
    <dgm:cxn modelId="{097D6F80-3A12-442C-9932-CEF16BF7398C}" srcId="{65D2D0C3-8FA5-468F-BD99-74FBA3FBD59D}" destId="{59AFC713-F36F-4628-ABDB-16CE33D82E89}" srcOrd="0" destOrd="0" parTransId="{67A9A86B-3F66-4AFE-A686-69D14E1AC9E4}" sibTransId="{22DD76C2-53BF-442A-9111-64A8BE49B904}"/>
    <dgm:cxn modelId="{1720CF97-EA61-4698-8D5B-32716C1E7CB2}" srcId="{6658F342-18D8-4D57-BA4F-E11A832D18E1}" destId="{BECE70B2-8676-444F-90A5-E719DAB7B3DC}" srcOrd="1" destOrd="0" parTransId="{EFCF433A-0356-4944-BFB8-FA3C35EB9F0A}" sibTransId="{2C0EC674-053D-4712-BEB3-90F2497621D7}"/>
    <dgm:cxn modelId="{ED807FB7-9B96-4205-A908-3D10E353A1E1}" srcId="{9F8FD9F0-B014-4476-9A0C-F360BD1B18B6}" destId="{65D2D0C3-8FA5-468F-BD99-74FBA3FBD59D}" srcOrd="1" destOrd="0" parTransId="{ABA205D2-2671-4AEE-9A4F-B30FAA6BE2CE}" sibTransId="{4AB76E07-904C-4DD8-8212-BFA5F0D316D9}"/>
    <dgm:cxn modelId="{790B58BB-39A6-4BA7-8C2E-3588765F0CDF}" type="presOf" srcId="{7176C170-FF17-4E4D-AF78-CA8F69BF560D}" destId="{C8F8CF69-04BA-4BF3-9DD2-BE01C033603B}" srcOrd="0" destOrd="0" presId="urn:microsoft.com/office/officeart/2005/8/layout/hList1"/>
    <dgm:cxn modelId="{718871C0-A36F-4990-A46C-6B3102E18199}" srcId="{9F8FD9F0-B014-4476-9A0C-F360BD1B18B6}" destId="{507BB83B-660A-4261-9ACD-8DB93D003861}" srcOrd="2" destOrd="0" parTransId="{BA4EB34E-7FAE-45A9-A3FA-E29EDC060FBD}" sibTransId="{51EDF28A-94F2-4287-B36D-7C05F3208F9C}"/>
    <dgm:cxn modelId="{9F9DCBC2-FEF4-4832-9B6B-F0B4FD649974}" type="presOf" srcId="{6658F342-18D8-4D57-BA4F-E11A832D18E1}" destId="{435541C2-71A4-49C4-8E6A-8E5DE1E36A5B}" srcOrd="0" destOrd="4" presId="urn:microsoft.com/office/officeart/2005/8/layout/hList1"/>
    <dgm:cxn modelId="{AE49CAC3-8E75-4735-A33F-F9B49E2699B4}" srcId="{13C51487-B2B7-49E6-9751-07B4E21C3651}" destId="{CA612D10-FBEC-4400-9D10-C6B60B6C4315}" srcOrd="0" destOrd="0" parTransId="{F5F98113-3B7D-42BD-9B31-10BFE6284E1A}" sibTransId="{94BC343A-5236-431D-A16C-451FDB89480F}"/>
    <dgm:cxn modelId="{755755D7-834F-421B-B870-8368746DED35}" type="presOf" srcId="{AE8A2A98-E183-4A0B-A12B-6DB0ED63A747}" destId="{4C06AE0D-9B44-4015-A21F-499DB0886F75}" srcOrd="0" destOrd="0" presId="urn:microsoft.com/office/officeart/2005/8/layout/hList1"/>
    <dgm:cxn modelId="{6CF293ED-E349-4BEB-B229-07E999E16955}" type="presOf" srcId="{BECE70B2-8676-444F-90A5-E719DAB7B3DC}" destId="{435541C2-71A4-49C4-8E6A-8E5DE1E36A5B}" srcOrd="0" destOrd="6" presId="urn:microsoft.com/office/officeart/2005/8/layout/hList1"/>
    <dgm:cxn modelId="{24629FF0-971A-4BD9-9C8C-FF0E59B02BB5}" srcId="{13C51487-B2B7-49E6-9751-07B4E21C3651}" destId="{9077B983-DF31-4C1B-B6A8-63B1F85C41AE}" srcOrd="1" destOrd="0" parTransId="{850599CA-5015-4B1E-830B-C26F1AEB610C}" sibTransId="{0D28AD93-FB44-4BF7-B567-22527D36BEDA}"/>
    <dgm:cxn modelId="{24EE15F9-5B70-4789-A22B-E38B05B00BB7}" type="presOf" srcId="{BF111F34-AAE5-4C35-8CE6-BBD8789110D0}" destId="{4C06AE0D-9B44-4015-A21F-499DB0886F75}" srcOrd="0" destOrd="2" presId="urn:microsoft.com/office/officeart/2005/8/layout/hList1"/>
    <dgm:cxn modelId="{D3958F69-12B7-4FA5-A075-11DCCC7EDAD2}" type="presParOf" srcId="{BAAC7A3D-B19B-4553-A029-142AB7873C47}" destId="{FFA213EB-AB74-432D-98F9-3740B18B9765}" srcOrd="0" destOrd="0" presId="urn:microsoft.com/office/officeart/2005/8/layout/hList1"/>
    <dgm:cxn modelId="{25BF7492-57A4-49E9-9FF7-71FF6DD363DB}" type="presParOf" srcId="{FFA213EB-AB74-432D-98F9-3740B18B9765}" destId="{5CEE3068-01AC-40F7-92A3-6A7B85465D54}" srcOrd="0" destOrd="0" presId="urn:microsoft.com/office/officeart/2005/8/layout/hList1"/>
    <dgm:cxn modelId="{A5ADEBBA-60F2-49C7-9637-9FAF82C5BE4A}" type="presParOf" srcId="{FFA213EB-AB74-432D-98F9-3740B18B9765}" destId="{F5CBAB31-66F0-47BD-95C6-97799A026CA9}" srcOrd="1" destOrd="0" presId="urn:microsoft.com/office/officeart/2005/8/layout/hList1"/>
    <dgm:cxn modelId="{38702F73-104E-4B52-ADA9-86CCC4C7404A}" type="presParOf" srcId="{BAAC7A3D-B19B-4553-A029-142AB7873C47}" destId="{DEC9D7E4-F490-4EB9-B968-C1307C4C5557}" srcOrd="1" destOrd="0" presId="urn:microsoft.com/office/officeart/2005/8/layout/hList1"/>
    <dgm:cxn modelId="{11941641-2181-4CF1-A9CC-F7586CFB83F8}" type="presParOf" srcId="{BAAC7A3D-B19B-4553-A029-142AB7873C47}" destId="{1B4C95DE-FF9E-4622-A21F-14652FB40B5A}" srcOrd="2" destOrd="0" presId="urn:microsoft.com/office/officeart/2005/8/layout/hList1"/>
    <dgm:cxn modelId="{663DF7B4-C4C0-42AB-99BB-22810E8DD841}" type="presParOf" srcId="{1B4C95DE-FF9E-4622-A21F-14652FB40B5A}" destId="{C55D6D05-F2F4-41C6-9B03-9B14E5E69624}" srcOrd="0" destOrd="0" presId="urn:microsoft.com/office/officeart/2005/8/layout/hList1"/>
    <dgm:cxn modelId="{97632607-2130-4D63-B569-489B32079027}" type="presParOf" srcId="{1B4C95DE-FF9E-4622-A21F-14652FB40B5A}" destId="{435541C2-71A4-49C4-8E6A-8E5DE1E36A5B}" srcOrd="1" destOrd="0" presId="urn:microsoft.com/office/officeart/2005/8/layout/hList1"/>
    <dgm:cxn modelId="{FF0C38F8-3037-4610-ADB1-7E874AA859CE}" type="presParOf" srcId="{BAAC7A3D-B19B-4553-A029-142AB7873C47}" destId="{1FE78336-6979-4DDB-9868-F34923034E0A}" srcOrd="3" destOrd="0" presId="urn:microsoft.com/office/officeart/2005/8/layout/hList1"/>
    <dgm:cxn modelId="{C57B3E12-A2D8-4D2E-8DA5-235F5DA9E647}" type="presParOf" srcId="{BAAC7A3D-B19B-4553-A029-142AB7873C47}" destId="{EAEE23FD-E0B2-46D3-A32F-2C466915AC34}" srcOrd="4" destOrd="0" presId="urn:microsoft.com/office/officeart/2005/8/layout/hList1"/>
    <dgm:cxn modelId="{C25A0ED0-A36C-40BD-8EC0-A153C1F34B63}" type="presParOf" srcId="{EAEE23FD-E0B2-46D3-A32F-2C466915AC34}" destId="{540A5801-53DE-40EF-A08B-AD9B6226D081}" srcOrd="0" destOrd="0" presId="urn:microsoft.com/office/officeart/2005/8/layout/hList1"/>
    <dgm:cxn modelId="{24EA08FC-3751-4992-98B5-725976667804}" type="presParOf" srcId="{EAEE23FD-E0B2-46D3-A32F-2C466915AC34}" destId="{4C06AE0D-9B44-4015-A21F-499DB0886F75}" srcOrd="1" destOrd="0" presId="urn:microsoft.com/office/officeart/2005/8/layout/hList1"/>
    <dgm:cxn modelId="{5E9BD7D6-41ED-4482-AEF7-BF81E616C129}" type="presParOf" srcId="{BAAC7A3D-B19B-4553-A029-142AB7873C47}" destId="{59751B7C-5135-45F9-B094-F5BFA4C9B1C1}" srcOrd="5" destOrd="0" presId="urn:microsoft.com/office/officeart/2005/8/layout/hList1"/>
    <dgm:cxn modelId="{3E65F9F8-A0CB-4B4F-8F57-B48874A96F2E}" type="presParOf" srcId="{BAAC7A3D-B19B-4553-A029-142AB7873C47}" destId="{DBF96A99-674C-4C09-8252-CCC8B9B63497}" srcOrd="6" destOrd="0" presId="urn:microsoft.com/office/officeart/2005/8/layout/hList1"/>
    <dgm:cxn modelId="{F032E750-CC7F-4A18-BE0C-43BEAEF97002}" type="presParOf" srcId="{DBF96A99-674C-4C09-8252-CCC8B9B63497}" destId="{8EBE1175-2925-4273-9C11-529BA9124E76}" srcOrd="0" destOrd="0" presId="urn:microsoft.com/office/officeart/2005/8/layout/hList1"/>
    <dgm:cxn modelId="{02E191F5-0CFF-40F0-BEB8-3104406E0DCB}" type="presParOf" srcId="{DBF96A99-674C-4C09-8252-CCC8B9B63497}" destId="{C8F8CF69-04BA-4BF3-9DD2-BE01C033603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46E5271-0565-449F-A1FA-420C211F523E}"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3F4396E7-ED46-436E-8BFF-AA4DA7448B85}">
      <dgm:prSet phldrT="[Text]" phldr="0"/>
      <dgm:spPr>
        <a:ln>
          <a:solidFill>
            <a:schemeClr val="tx1"/>
          </a:solidFill>
        </a:ln>
      </dgm:spPr>
      <dgm:t>
        <a:bodyPr/>
        <a:lstStyle/>
        <a:p>
          <a:r>
            <a:rPr lang="en-US" dirty="0">
              <a:latin typeface="Aptos" panose="020B0004020202020204" pitchFamily="34" charset="0"/>
            </a:rPr>
            <a:t>Primary Management</a:t>
          </a:r>
        </a:p>
      </dgm:t>
    </dgm:pt>
    <dgm:pt modelId="{348136F6-9FEC-43FB-B340-2C38CAFF9CBB}" type="parTrans" cxnId="{5C440D45-CD4C-4BBE-8A9E-0E910EEE0DD8}">
      <dgm:prSet/>
      <dgm:spPr/>
      <dgm:t>
        <a:bodyPr/>
        <a:lstStyle/>
        <a:p>
          <a:endParaRPr lang="en-US"/>
        </a:p>
      </dgm:t>
    </dgm:pt>
    <dgm:pt modelId="{7043F266-C12D-4B81-9C28-46A52183B7EC}" type="sibTrans" cxnId="{5C440D45-CD4C-4BBE-8A9E-0E910EEE0DD8}">
      <dgm:prSet/>
      <dgm:spPr/>
      <dgm:t>
        <a:bodyPr/>
        <a:lstStyle/>
        <a:p>
          <a:endParaRPr lang="en-US"/>
        </a:p>
      </dgm:t>
    </dgm:pt>
    <dgm:pt modelId="{21F632BB-4BCC-471F-9B6B-D32256B1BB1A}">
      <dgm:prSet phldrT="[Text]" phldr="0" custT="1"/>
      <dgm:spPr>
        <a:ln>
          <a:solidFill>
            <a:schemeClr val="tx1">
              <a:alpha val="90000"/>
            </a:schemeClr>
          </a:solidFill>
        </a:ln>
      </dgm:spPr>
      <dgm:t>
        <a:bodyPr/>
        <a:lstStyle/>
        <a:p>
          <a:r>
            <a:rPr lang="en-US" sz="1500" dirty="0">
              <a:latin typeface="Aptos" panose="020B0004020202020204" pitchFamily="34" charset="0"/>
            </a:rPr>
            <a:t>Etoposide/Dexamethasone Backbone</a:t>
          </a:r>
        </a:p>
      </dgm:t>
    </dgm:pt>
    <dgm:pt modelId="{0BC90323-5873-41D8-80BB-285A503247D6}" type="parTrans" cxnId="{0362B984-686A-4855-A8AD-C9A23076CBC0}">
      <dgm:prSet/>
      <dgm:spPr/>
      <dgm:t>
        <a:bodyPr/>
        <a:lstStyle/>
        <a:p>
          <a:endParaRPr lang="en-US"/>
        </a:p>
      </dgm:t>
    </dgm:pt>
    <dgm:pt modelId="{45701690-37EE-47A7-B1F4-7BBE2F9E6114}" type="sibTrans" cxnId="{0362B984-686A-4855-A8AD-C9A23076CBC0}">
      <dgm:prSet/>
      <dgm:spPr/>
      <dgm:t>
        <a:bodyPr/>
        <a:lstStyle/>
        <a:p>
          <a:endParaRPr lang="en-US"/>
        </a:p>
      </dgm:t>
    </dgm:pt>
    <dgm:pt modelId="{C57B6D59-7697-4295-9154-9FABECBA5D56}">
      <dgm:prSet phldrT="[Text]" phldr="0" custT="1"/>
      <dgm:spPr>
        <a:ln>
          <a:solidFill>
            <a:schemeClr val="tx1">
              <a:alpha val="90000"/>
            </a:schemeClr>
          </a:solidFill>
        </a:ln>
      </dgm:spPr>
      <dgm:t>
        <a:bodyPr/>
        <a:lstStyle/>
        <a:p>
          <a:r>
            <a:rPr lang="en-US" sz="1500" dirty="0">
              <a:latin typeface="Aptos" panose="020B0004020202020204" pitchFamily="34" charset="0"/>
            </a:rPr>
            <a:t>Targeted Therapies?</a:t>
          </a:r>
        </a:p>
      </dgm:t>
    </dgm:pt>
    <dgm:pt modelId="{21E3BF35-6435-47A9-BE87-2F1B5B20C007}" type="parTrans" cxnId="{0422BA3D-84B1-4063-9BDA-BE747E997899}">
      <dgm:prSet/>
      <dgm:spPr/>
      <dgm:t>
        <a:bodyPr/>
        <a:lstStyle/>
        <a:p>
          <a:endParaRPr lang="en-US"/>
        </a:p>
      </dgm:t>
    </dgm:pt>
    <dgm:pt modelId="{B307C8AC-1397-44F0-90E1-B6B44A15AD58}" type="sibTrans" cxnId="{0422BA3D-84B1-4063-9BDA-BE747E997899}">
      <dgm:prSet/>
      <dgm:spPr/>
      <dgm:t>
        <a:bodyPr/>
        <a:lstStyle/>
        <a:p>
          <a:endParaRPr lang="en-US"/>
        </a:p>
      </dgm:t>
    </dgm:pt>
    <dgm:pt modelId="{9887B468-2A12-4D53-979F-BA9FC6087445}">
      <dgm:prSet phldrT="[Text]" phldr="0"/>
      <dgm:spPr>
        <a:ln>
          <a:solidFill>
            <a:schemeClr val="tx1"/>
          </a:solidFill>
        </a:ln>
      </dgm:spPr>
      <dgm:t>
        <a:bodyPr/>
        <a:lstStyle/>
        <a:p>
          <a:r>
            <a:rPr lang="en-US" dirty="0">
              <a:latin typeface="Aptos" panose="020B0004020202020204" pitchFamily="34" charset="0"/>
            </a:rPr>
            <a:t>Continuation/HSCT</a:t>
          </a:r>
        </a:p>
      </dgm:t>
    </dgm:pt>
    <dgm:pt modelId="{BB01BE1A-A5B3-47F8-A999-8B6E98D5DA9F}" type="parTrans" cxnId="{EC4A109D-E8DA-4CCA-898B-99479341CC4B}">
      <dgm:prSet/>
      <dgm:spPr/>
      <dgm:t>
        <a:bodyPr/>
        <a:lstStyle/>
        <a:p>
          <a:endParaRPr lang="en-US"/>
        </a:p>
      </dgm:t>
    </dgm:pt>
    <dgm:pt modelId="{ADE0C567-499A-4391-A36A-209EAF50C074}" type="sibTrans" cxnId="{EC4A109D-E8DA-4CCA-898B-99479341CC4B}">
      <dgm:prSet/>
      <dgm:spPr/>
      <dgm:t>
        <a:bodyPr/>
        <a:lstStyle/>
        <a:p>
          <a:endParaRPr lang="en-US"/>
        </a:p>
      </dgm:t>
    </dgm:pt>
    <dgm:pt modelId="{673321FE-BE15-4B68-B078-0DF6D9CA9D9D}">
      <dgm:prSet phldrT="[Text]" phldr="0" custT="1"/>
      <dgm:spPr>
        <a:ln>
          <a:solidFill>
            <a:schemeClr val="tx1">
              <a:alpha val="90000"/>
            </a:schemeClr>
          </a:solidFill>
        </a:ln>
      </dgm:spPr>
      <dgm:t>
        <a:bodyPr/>
        <a:lstStyle/>
        <a:p>
          <a:r>
            <a:rPr lang="en-US" sz="1500" dirty="0">
              <a:latin typeface="Aptos" panose="020B0004020202020204" pitchFamily="34" charset="0"/>
            </a:rPr>
            <a:t>Pulse VP-16/Dexamethasone</a:t>
          </a:r>
        </a:p>
      </dgm:t>
    </dgm:pt>
    <dgm:pt modelId="{F4CB6CCC-F734-4D2C-BE80-709FE64156D0}" type="parTrans" cxnId="{CE3D4B5D-6C34-49FA-AAE4-45043053F67D}">
      <dgm:prSet/>
      <dgm:spPr/>
      <dgm:t>
        <a:bodyPr/>
        <a:lstStyle/>
        <a:p>
          <a:endParaRPr lang="en-US"/>
        </a:p>
      </dgm:t>
    </dgm:pt>
    <dgm:pt modelId="{12FA38EA-6801-4F70-8119-504AECB93C0E}" type="sibTrans" cxnId="{CE3D4B5D-6C34-49FA-AAE4-45043053F67D}">
      <dgm:prSet/>
      <dgm:spPr/>
      <dgm:t>
        <a:bodyPr/>
        <a:lstStyle/>
        <a:p>
          <a:endParaRPr lang="en-US"/>
        </a:p>
      </dgm:t>
    </dgm:pt>
    <dgm:pt modelId="{EB269840-339A-4DD3-9B02-D805496FA610}">
      <dgm:prSet phldrT="[Text]" phldr="0" custT="1"/>
      <dgm:spPr>
        <a:ln>
          <a:solidFill>
            <a:schemeClr val="tx1">
              <a:alpha val="90000"/>
            </a:schemeClr>
          </a:solidFill>
        </a:ln>
      </dgm:spPr>
      <dgm:t>
        <a:bodyPr/>
        <a:lstStyle/>
        <a:p>
          <a:r>
            <a:rPr lang="en-US" sz="1500" dirty="0" err="1">
              <a:latin typeface="Aptos" panose="020B0004020202020204" pitchFamily="34" charset="0"/>
            </a:rPr>
            <a:t>AlloSCT</a:t>
          </a:r>
          <a:endParaRPr lang="en-US" sz="1500" dirty="0">
            <a:latin typeface="Aptos" panose="020B0004020202020204" pitchFamily="34" charset="0"/>
          </a:endParaRPr>
        </a:p>
      </dgm:t>
    </dgm:pt>
    <dgm:pt modelId="{BAA4831C-61E7-4DB8-9F32-F79CFE82B603}" type="parTrans" cxnId="{0F5D7C1B-22C5-4812-81B7-64B415CF70D4}">
      <dgm:prSet/>
      <dgm:spPr/>
      <dgm:t>
        <a:bodyPr/>
        <a:lstStyle/>
        <a:p>
          <a:endParaRPr lang="en-US"/>
        </a:p>
      </dgm:t>
    </dgm:pt>
    <dgm:pt modelId="{BA1858DF-32D0-4FA5-B683-0BF973EDDC31}" type="sibTrans" cxnId="{0F5D7C1B-22C5-4812-81B7-64B415CF70D4}">
      <dgm:prSet/>
      <dgm:spPr/>
      <dgm:t>
        <a:bodyPr/>
        <a:lstStyle/>
        <a:p>
          <a:endParaRPr lang="en-US"/>
        </a:p>
      </dgm:t>
    </dgm:pt>
    <dgm:pt modelId="{32B3A143-9E6F-46EF-8130-95EA356C8241}">
      <dgm:prSet phldrT="[Text]" phldr="0"/>
      <dgm:spPr>
        <a:ln>
          <a:solidFill>
            <a:schemeClr val="tx1"/>
          </a:solidFill>
        </a:ln>
      </dgm:spPr>
      <dgm:t>
        <a:bodyPr/>
        <a:lstStyle/>
        <a:p>
          <a:r>
            <a:rPr lang="en-US" dirty="0">
              <a:latin typeface="Aptos" panose="020B0004020202020204" pitchFamily="34" charset="0"/>
            </a:rPr>
            <a:t>Relapsed/Refractory HLH</a:t>
          </a:r>
        </a:p>
      </dgm:t>
    </dgm:pt>
    <dgm:pt modelId="{8C29DACD-301C-42E6-94B3-1C5E112AD2AB}" type="parTrans" cxnId="{A03B8564-2A9E-440C-86BB-F8794B71B845}">
      <dgm:prSet/>
      <dgm:spPr/>
      <dgm:t>
        <a:bodyPr/>
        <a:lstStyle/>
        <a:p>
          <a:endParaRPr lang="en-US"/>
        </a:p>
      </dgm:t>
    </dgm:pt>
    <dgm:pt modelId="{A0C2BAC4-BCF8-4728-BCA3-08E50B2032F8}" type="sibTrans" cxnId="{A03B8564-2A9E-440C-86BB-F8794B71B845}">
      <dgm:prSet/>
      <dgm:spPr/>
      <dgm:t>
        <a:bodyPr/>
        <a:lstStyle/>
        <a:p>
          <a:endParaRPr lang="en-US"/>
        </a:p>
      </dgm:t>
    </dgm:pt>
    <dgm:pt modelId="{E072EC34-AB9A-46D6-A8FD-FC630865B792}">
      <dgm:prSet phldrT="[Text]" phldr="0" custT="1"/>
      <dgm:spPr>
        <a:ln>
          <a:solidFill>
            <a:schemeClr val="tx1">
              <a:alpha val="90000"/>
            </a:schemeClr>
          </a:solidFill>
        </a:ln>
      </dgm:spPr>
      <dgm:t>
        <a:bodyPr/>
        <a:lstStyle/>
        <a:p>
          <a:r>
            <a:rPr lang="en-US" sz="1500" dirty="0">
              <a:latin typeface="Aptos" panose="020B0004020202020204" pitchFamily="34" charset="0"/>
            </a:rPr>
            <a:t>Targeted Therapies</a:t>
          </a:r>
        </a:p>
      </dgm:t>
    </dgm:pt>
    <dgm:pt modelId="{341125C0-DAC2-405B-BA1E-F725279379E2}" type="parTrans" cxnId="{3E0CE09C-E0F0-439D-9520-EE02A038F6A9}">
      <dgm:prSet/>
      <dgm:spPr/>
      <dgm:t>
        <a:bodyPr/>
        <a:lstStyle/>
        <a:p>
          <a:endParaRPr lang="en-US"/>
        </a:p>
      </dgm:t>
    </dgm:pt>
    <dgm:pt modelId="{EB441333-F751-4DF1-BB8C-0CEBCAA56A30}" type="sibTrans" cxnId="{3E0CE09C-E0F0-439D-9520-EE02A038F6A9}">
      <dgm:prSet/>
      <dgm:spPr/>
      <dgm:t>
        <a:bodyPr/>
        <a:lstStyle/>
        <a:p>
          <a:endParaRPr lang="en-US"/>
        </a:p>
      </dgm:t>
    </dgm:pt>
    <dgm:pt modelId="{4B84E109-12F8-4B42-A05F-6CAFF9019E51}" type="pres">
      <dgm:prSet presAssocID="{A46E5271-0565-449F-A1FA-420C211F523E}" presName="Name0" presStyleCnt="0">
        <dgm:presLayoutVars>
          <dgm:dir/>
          <dgm:animLvl val="lvl"/>
          <dgm:resizeHandles val="exact"/>
        </dgm:presLayoutVars>
      </dgm:prSet>
      <dgm:spPr/>
    </dgm:pt>
    <dgm:pt modelId="{323192CE-CBDE-4040-AD86-97FE17F34AFB}" type="pres">
      <dgm:prSet presAssocID="{32B3A143-9E6F-46EF-8130-95EA356C8241}" presName="boxAndChildren" presStyleCnt="0"/>
      <dgm:spPr/>
    </dgm:pt>
    <dgm:pt modelId="{EBDD28BA-9DED-4580-A08B-2395C80AB60C}" type="pres">
      <dgm:prSet presAssocID="{32B3A143-9E6F-46EF-8130-95EA356C8241}" presName="parentTextBox" presStyleLbl="node1" presStyleIdx="0" presStyleCnt="3"/>
      <dgm:spPr/>
    </dgm:pt>
    <dgm:pt modelId="{5D44D79D-5A4C-4429-9D77-2FE1E47FAD1F}" type="pres">
      <dgm:prSet presAssocID="{32B3A143-9E6F-46EF-8130-95EA356C8241}" presName="entireBox" presStyleLbl="node1" presStyleIdx="0" presStyleCnt="3"/>
      <dgm:spPr/>
    </dgm:pt>
    <dgm:pt modelId="{E3FD3896-5F5F-4B09-A26F-53593C651B24}" type="pres">
      <dgm:prSet presAssocID="{32B3A143-9E6F-46EF-8130-95EA356C8241}" presName="descendantBox" presStyleCnt="0"/>
      <dgm:spPr/>
    </dgm:pt>
    <dgm:pt modelId="{EA4B73CA-2A2E-435E-A08F-6368090A97A0}" type="pres">
      <dgm:prSet presAssocID="{E072EC34-AB9A-46D6-A8FD-FC630865B792}" presName="childTextBox" presStyleLbl="fgAccFollowNode1" presStyleIdx="0" presStyleCnt="5">
        <dgm:presLayoutVars>
          <dgm:bulletEnabled val="1"/>
        </dgm:presLayoutVars>
      </dgm:prSet>
      <dgm:spPr/>
    </dgm:pt>
    <dgm:pt modelId="{915550DE-1C7A-42F5-AB5D-F76CB0709FD3}" type="pres">
      <dgm:prSet presAssocID="{ADE0C567-499A-4391-A36A-209EAF50C074}" presName="sp" presStyleCnt="0"/>
      <dgm:spPr/>
    </dgm:pt>
    <dgm:pt modelId="{05E407D2-9425-4218-B25D-E9A52A39E7F4}" type="pres">
      <dgm:prSet presAssocID="{9887B468-2A12-4D53-979F-BA9FC6087445}" presName="arrowAndChildren" presStyleCnt="0"/>
      <dgm:spPr/>
    </dgm:pt>
    <dgm:pt modelId="{7D7DCE55-BD31-41AB-A214-8FB004407C33}" type="pres">
      <dgm:prSet presAssocID="{9887B468-2A12-4D53-979F-BA9FC6087445}" presName="parentTextArrow" presStyleLbl="node1" presStyleIdx="0" presStyleCnt="3"/>
      <dgm:spPr/>
    </dgm:pt>
    <dgm:pt modelId="{C2BD446A-AE0E-4150-BB38-3E11D2B59308}" type="pres">
      <dgm:prSet presAssocID="{9887B468-2A12-4D53-979F-BA9FC6087445}" presName="arrow" presStyleLbl="node1" presStyleIdx="1" presStyleCnt="3"/>
      <dgm:spPr/>
    </dgm:pt>
    <dgm:pt modelId="{9B479EE0-9041-4CF6-A12E-C7B565921B6E}" type="pres">
      <dgm:prSet presAssocID="{9887B468-2A12-4D53-979F-BA9FC6087445}" presName="descendantArrow" presStyleCnt="0"/>
      <dgm:spPr/>
    </dgm:pt>
    <dgm:pt modelId="{C671750C-C3D2-442E-B75B-DEB532449D5E}" type="pres">
      <dgm:prSet presAssocID="{673321FE-BE15-4B68-B078-0DF6D9CA9D9D}" presName="childTextArrow" presStyleLbl="fgAccFollowNode1" presStyleIdx="1" presStyleCnt="5">
        <dgm:presLayoutVars>
          <dgm:bulletEnabled val="1"/>
        </dgm:presLayoutVars>
      </dgm:prSet>
      <dgm:spPr/>
    </dgm:pt>
    <dgm:pt modelId="{A92117F3-12EE-4752-9712-223013793F94}" type="pres">
      <dgm:prSet presAssocID="{EB269840-339A-4DD3-9B02-D805496FA610}" presName="childTextArrow" presStyleLbl="fgAccFollowNode1" presStyleIdx="2" presStyleCnt="5">
        <dgm:presLayoutVars>
          <dgm:bulletEnabled val="1"/>
        </dgm:presLayoutVars>
      </dgm:prSet>
      <dgm:spPr/>
    </dgm:pt>
    <dgm:pt modelId="{2BBC7245-02C4-4122-BAD6-2CC87C86621C}" type="pres">
      <dgm:prSet presAssocID="{7043F266-C12D-4B81-9C28-46A52183B7EC}" presName="sp" presStyleCnt="0"/>
      <dgm:spPr/>
    </dgm:pt>
    <dgm:pt modelId="{E5D54EC3-4D47-476F-B831-24390F835A7C}" type="pres">
      <dgm:prSet presAssocID="{3F4396E7-ED46-436E-8BFF-AA4DA7448B85}" presName="arrowAndChildren" presStyleCnt="0"/>
      <dgm:spPr/>
    </dgm:pt>
    <dgm:pt modelId="{41B5EAD8-5BD7-45CC-9021-F77EA9B9411B}" type="pres">
      <dgm:prSet presAssocID="{3F4396E7-ED46-436E-8BFF-AA4DA7448B85}" presName="parentTextArrow" presStyleLbl="node1" presStyleIdx="1" presStyleCnt="3"/>
      <dgm:spPr/>
    </dgm:pt>
    <dgm:pt modelId="{08478206-8031-4F57-897A-F166CD02EAA4}" type="pres">
      <dgm:prSet presAssocID="{3F4396E7-ED46-436E-8BFF-AA4DA7448B85}" presName="arrow" presStyleLbl="node1" presStyleIdx="2" presStyleCnt="3"/>
      <dgm:spPr/>
    </dgm:pt>
    <dgm:pt modelId="{331C2832-EE0A-42CE-B519-CCBE8E0D8970}" type="pres">
      <dgm:prSet presAssocID="{3F4396E7-ED46-436E-8BFF-AA4DA7448B85}" presName="descendantArrow" presStyleCnt="0"/>
      <dgm:spPr/>
    </dgm:pt>
    <dgm:pt modelId="{9302D259-B51F-42E6-A931-73E026090CC2}" type="pres">
      <dgm:prSet presAssocID="{21F632BB-4BCC-471F-9B6B-D32256B1BB1A}" presName="childTextArrow" presStyleLbl="fgAccFollowNode1" presStyleIdx="3" presStyleCnt="5">
        <dgm:presLayoutVars>
          <dgm:bulletEnabled val="1"/>
        </dgm:presLayoutVars>
      </dgm:prSet>
      <dgm:spPr/>
    </dgm:pt>
    <dgm:pt modelId="{11AFF730-609F-48A2-A021-0A265524CB7B}" type="pres">
      <dgm:prSet presAssocID="{C57B6D59-7697-4295-9154-9FABECBA5D56}" presName="childTextArrow" presStyleLbl="fgAccFollowNode1" presStyleIdx="4" presStyleCnt="5">
        <dgm:presLayoutVars>
          <dgm:bulletEnabled val="1"/>
        </dgm:presLayoutVars>
      </dgm:prSet>
      <dgm:spPr/>
    </dgm:pt>
  </dgm:ptLst>
  <dgm:cxnLst>
    <dgm:cxn modelId="{0F5D7C1B-22C5-4812-81B7-64B415CF70D4}" srcId="{9887B468-2A12-4D53-979F-BA9FC6087445}" destId="{EB269840-339A-4DD3-9B02-D805496FA610}" srcOrd="1" destOrd="0" parTransId="{BAA4831C-61E7-4DB8-9F32-F79CFE82B603}" sibTransId="{BA1858DF-32D0-4FA5-B683-0BF973EDDC31}"/>
    <dgm:cxn modelId="{0422BA3D-84B1-4063-9BDA-BE747E997899}" srcId="{3F4396E7-ED46-436E-8BFF-AA4DA7448B85}" destId="{C57B6D59-7697-4295-9154-9FABECBA5D56}" srcOrd="1" destOrd="0" parTransId="{21E3BF35-6435-47A9-BE87-2F1B5B20C007}" sibTransId="{B307C8AC-1397-44F0-90E1-B6B44A15AD58}"/>
    <dgm:cxn modelId="{CE3D4B5D-6C34-49FA-AAE4-45043053F67D}" srcId="{9887B468-2A12-4D53-979F-BA9FC6087445}" destId="{673321FE-BE15-4B68-B078-0DF6D9CA9D9D}" srcOrd="0" destOrd="0" parTransId="{F4CB6CCC-F734-4D2C-BE80-709FE64156D0}" sibTransId="{12FA38EA-6801-4F70-8119-504AECB93C0E}"/>
    <dgm:cxn modelId="{6037905F-CB7F-4DE1-A496-835E0A2FC857}" type="presOf" srcId="{9887B468-2A12-4D53-979F-BA9FC6087445}" destId="{C2BD446A-AE0E-4150-BB38-3E11D2B59308}" srcOrd="1" destOrd="0" presId="urn:microsoft.com/office/officeart/2005/8/layout/process4"/>
    <dgm:cxn modelId="{A03B8564-2A9E-440C-86BB-F8794B71B845}" srcId="{A46E5271-0565-449F-A1FA-420C211F523E}" destId="{32B3A143-9E6F-46EF-8130-95EA356C8241}" srcOrd="2" destOrd="0" parTransId="{8C29DACD-301C-42E6-94B3-1C5E112AD2AB}" sibTransId="{A0C2BAC4-BCF8-4728-BCA3-08E50B2032F8}"/>
    <dgm:cxn modelId="{5C440D45-CD4C-4BBE-8A9E-0E910EEE0DD8}" srcId="{A46E5271-0565-449F-A1FA-420C211F523E}" destId="{3F4396E7-ED46-436E-8BFF-AA4DA7448B85}" srcOrd="0" destOrd="0" parTransId="{348136F6-9FEC-43FB-B340-2C38CAFF9CBB}" sibTransId="{7043F266-C12D-4B81-9C28-46A52183B7EC}"/>
    <dgm:cxn modelId="{2FE99846-6E0E-4FFE-9C52-318295AEF3EB}" type="presOf" srcId="{3F4396E7-ED46-436E-8BFF-AA4DA7448B85}" destId="{08478206-8031-4F57-897A-F166CD02EAA4}" srcOrd="1" destOrd="0" presId="urn:microsoft.com/office/officeart/2005/8/layout/process4"/>
    <dgm:cxn modelId="{B00BC86B-D6B4-4501-B0D7-AD16E2FB27BC}" type="presOf" srcId="{3F4396E7-ED46-436E-8BFF-AA4DA7448B85}" destId="{41B5EAD8-5BD7-45CC-9021-F77EA9B9411B}" srcOrd="0" destOrd="0" presId="urn:microsoft.com/office/officeart/2005/8/layout/process4"/>
    <dgm:cxn modelId="{E9B4826C-B0D5-43C8-BAB2-9CA6446740B4}" type="presOf" srcId="{C57B6D59-7697-4295-9154-9FABECBA5D56}" destId="{11AFF730-609F-48A2-A021-0A265524CB7B}" srcOrd="0" destOrd="0" presId="urn:microsoft.com/office/officeart/2005/8/layout/process4"/>
    <dgm:cxn modelId="{77362651-0277-4F52-A964-AE5F88CD92CA}" type="presOf" srcId="{EB269840-339A-4DD3-9B02-D805496FA610}" destId="{A92117F3-12EE-4752-9712-223013793F94}" srcOrd="0" destOrd="0" presId="urn:microsoft.com/office/officeart/2005/8/layout/process4"/>
    <dgm:cxn modelId="{06A65172-7492-4E26-B66C-E5318CA54C93}" type="presOf" srcId="{9887B468-2A12-4D53-979F-BA9FC6087445}" destId="{7D7DCE55-BD31-41AB-A214-8FB004407C33}" srcOrd="0" destOrd="0" presId="urn:microsoft.com/office/officeart/2005/8/layout/process4"/>
    <dgm:cxn modelId="{6B763D79-8D14-49D6-9C3F-5B4E67B09F08}" type="presOf" srcId="{A46E5271-0565-449F-A1FA-420C211F523E}" destId="{4B84E109-12F8-4B42-A05F-6CAFF9019E51}" srcOrd="0" destOrd="0" presId="urn:microsoft.com/office/officeart/2005/8/layout/process4"/>
    <dgm:cxn modelId="{0362B984-686A-4855-A8AD-C9A23076CBC0}" srcId="{3F4396E7-ED46-436E-8BFF-AA4DA7448B85}" destId="{21F632BB-4BCC-471F-9B6B-D32256B1BB1A}" srcOrd="0" destOrd="0" parTransId="{0BC90323-5873-41D8-80BB-285A503247D6}" sibTransId="{45701690-37EE-47A7-B1F4-7BBE2F9E6114}"/>
    <dgm:cxn modelId="{90B01189-11E6-4C6F-87CA-BDEEAFE2FCC5}" type="presOf" srcId="{673321FE-BE15-4B68-B078-0DF6D9CA9D9D}" destId="{C671750C-C3D2-442E-B75B-DEB532449D5E}" srcOrd="0" destOrd="0" presId="urn:microsoft.com/office/officeart/2005/8/layout/process4"/>
    <dgm:cxn modelId="{B84ED694-2A70-4624-AEB0-824039DD11B7}" type="presOf" srcId="{E072EC34-AB9A-46D6-A8FD-FC630865B792}" destId="{EA4B73CA-2A2E-435E-A08F-6368090A97A0}" srcOrd="0" destOrd="0" presId="urn:microsoft.com/office/officeart/2005/8/layout/process4"/>
    <dgm:cxn modelId="{3E0CE09C-E0F0-439D-9520-EE02A038F6A9}" srcId="{32B3A143-9E6F-46EF-8130-95EA356C8241}" destId="{E072EC34-AB9A-46D6-A8FD-FC630865B792}" srcOrd="0" destOrd="0" parTransId="{341125C0-DAC2-405B-BA1E-F725279379E2}" sibTransId="{EB441333-F751-4DF1-BB8C-0CEBCAA56A30}"/>
    <dgm:cxn modelId="{EC4A109D-E8DA-4CCA-898B-99479341CC4B}" srcId="{A46E5271-0565-449F-A1FA-420C211F523E}" destId="{9887B468-2A12-4D53-979F-BA9FC6087445}" srcOrd="1" destOrd="0" parTransId="{BB01BE1A-A5B3-47F8-A999-8B6E98D5DA9F}" sibTransId="{ADE0C567-499A-4391-A36A-209EAF50C074}"/>
    <dgm:cxn modelId="{FB2BF3C9-4E48-4058-912B-63BADBB0D867}" type="presOf" srcId="{21F632BB-4BCC-471F-9B6B-D32256B1BB1A}" destId="{9302D259-B51F-42E6-A931-73E026090CC2}" srcOrd="0" destOrd="0" presId="urn:microsoft.com/office/officeart/2005/8/layout/process4"/>
    <dgm:cxn modelId="{6290C3D6-0334-4F3B-9E73-9AF2D3FE3148}" type="presOf" srcId="{32B3A143-9E6F-46EF-8130-95EA356C8241}" destId="{5D44D79D-5A4C-4429-9D77-2FE1E47FAD1F}" srcOrd="1" destOrd="0" presId="urn:microsoft.com/office/officeart/2005/8/layout/process4"/>
    <dgm:cxn modelId="{ABA172FA-686C-4C6C-8A06-D748C375E393}" type="presOf" srcId="{32B3A143-9E6F-46EF-8130-95EA356C8241}" destId="{EBDD28BA-9DED-4580-A08B-2395C80AB60C}" srcOrd="0" destOrd="0" presId="urn:microsoft.com/office/officeart/2005/8/layout/process4"/>
    <dgm:cxn modelId="{88995920-ED1E-401B-B546-0F22214E5BDB}" type="presParOf" srcId="{4B84E109-12F8-4B42-A05F-6CAFF9019E51}" destId="{323192CE-CBDE-4040-AD86-97FE17F34AFB}" srcOrd="0" destOrd="0" presId="urn:microsoft.com/office/officeart/2005/8/layout/process4"/>
    <dgm:cxn modelId="{7F86CCAC-38CA-4A06-978D-A49B5DFA6F99}" type="presParOf" srcId="{323192CE-CBDE-4040-AD86-97FE17F34AFB}" destId="{EBDD28BA-9DED-4580-A08B-2395C80AB60C}" srcOrd="0" destOrd="0" presId="urn:microsoft.com/office/officeart/2005/8/layout/process4"/>
    <dgm:cxn modelId="{4761107F-7831-4714-BA57-DD2906501383}" type="presParOf" srcId="{323192CE-CBDE-4040-AD86-97FE17F34AFB}" destId="{5D44D79D-5A4C-4429-9D77-2FE1E47FAD1F}" srcOrd="1" destOrd="0" presId="urn:microsoft.com/office/officeart/2005/8/layout/process4"/>
    <dgm:cxn modelId="{E65D3B7A-CFBF-40EF-9D47-0A8F7593E5B6}" type="presParOf" srcId="{323192CE-CBDE-4040-AD86-97FE17F34AFB}" destId="{E3FD3896-5F5F-4B09-A26F-53593C651B24}" srcOrd="2" destOrd="0" presId="urn:microsoft.com/office/officeart/2005/8/layout/process4"/>
    <dgm:cxn modelId="{4CFDBF65-54DB-45D0-85E7-3677DA3D59FE}" type="presParOf" srcId="{E3FD3896-5F5F-4B09-A26F-53593C651B24}" destId="{EA4B73CA-2A2E-435E-A08F-6368090A97A0}" srcOrd="0" destOrd="0" presId="urn:microsoft.com/office/officeart/2005/8/layout/process4"/>
    <dgm:cxn modelId="{9611758B-C241-4653-B1CC-E0DF85860722}" type="presParOf" srcId="{4B84E109-12F8-4B42-A05F-6CAFF9019E51}" destId="{915550DE-1C7A-42F5-AB5D-F76CB0709FD3}" srcOrd="1" destOrd="0" presId="urn:microsoft.com/office/officeart/2005/8/layout/process4"/>
    <dgm:cxn modelId="{0AC7C576-AA0B-422D-A080-9113CB222EAD}" type="presParOf" srcId="{4B84E109-12F8-4B42-A05F-6CAFF9019E51}" destId="{05E407D2-9425-4218-B25D-E9A52A39E7F4}" srcOrd="2" destOrd="0" presId="urn:microsoft.com/office/officeart/2005/8/layout/process4"/>
    <dgm:cxn modelId="{E4C0383C-83EC-4C14-8BD5-4FD2E70B8527}" type="presParOf" srcId="{05E407D2-9425-4218-B25D-E9A52A39E7F4}" destId="{7D7DCE55-BD31-41AB-A214-8FB004407C33}" srcOrd="0" destOrd="0" presId="urn:microsoft.com/office/officeart/2005/8/layout/process4"/>
    <dgm:cxn modelId="{0A536085-14B2-468F-887D-8212816EA53E}" type="presParOf" srcId="{05E407D2-9425-4218-B25D-E9A52A39E7F4}" destId="{C2BD446A-AE0E-4150-BB38-3E11D2B59308}" srcOrd="1" destOrd="0" presId="urn:microsoft.com/office/officeart/2005/8/layout/process4"/>
    <dgm:cxn modelId="{43D0F692-2BC2-402D-8800-61A8FE71EC4C}" type="presParOf" srcId="{05E407D2-9425-4218-B25D-E9A52A39E7F4}" destId="{9B479EE0-9041-4CF6-A12E-C7B565921B6E}" srcOrd="2" destOrd="0" presId="urn:microsoft.com/office/officeart/2005/8/layout/process4"/>
    <dgm:cxn modelId="{AF4CC501-A753-40CB-BDFB-9AADE343EBC5}" type="presParOf" srcId="{9B479EE0-9041-4CF6-A12E-C7B565921B6E}" destId="{C671750C-C3D2-442E-B75B-DEB532449D5E}" srcOrd="0" destOrd="0" presId="urn:microsoft.com/office/officeart/2005/8/layout/process4"/>
    <dgm:cxn modelId="{90E32972-85E3-4583-89B8-AE1B13E8D2EA}" type="presParOf" srcId="{9B479EE0-9041-4CF6-A12E-C7B565921B6E}" destId="{A92117F3-12EE-4752-9712-223013793F94}" srcOrd="1" destOrd="0" presId="urn:microsoft.com/office/officeart/2005/8/layout/process4"/>
    <dgm:cxn modelId="{FAFB7980-1508-49CC-BBBD-5BD5A937033E}" type="presParOf" srcId="{4B84E109-12F8-4B42-A05F-6CAFF9019E51}" destId="{2BBC7245-02C4-4122-BAD6-2CC87C86621C}" srcOrd="3" destOrd="0" presId="urn:microsoft.com/office/officeart/2005/8/layout/process4"/>
    <dgm:cxn modelId="{43173B6E-4196-450D-9580-058BA8E363C5}" type="presParOf" srcId="{4B84E109-12F8-4B42-A05F-6CAFF9019E51}" destId="{E5D54EC3-4D47-476F-B831-24390F835A7C}" srcOrd="4" destOrd="0" presId="urn:microsoft.com/office/officeart/2005/8/layout/process4"/>
    <dgm:cxn modelId="{E44B24BB-2028-4336-A777-4E6926F4078C}" type="presParOf" srcId="{E5D54EC3-4D47-476F-B831-24390F835A7C}" destId="{41B5EAD8-5BD7-45CC-9021-F77EA9B9411B}" srcOrd="0" destOrd="0" presId="urn:microsoft.com/office/officeart/2005/8/layout/process4"/>
    <dgm:cxn modelId="{82C8CFCE-DA3A-444B-AFEB-5AB58A29AC29}" type="presParOf" srcId="{E5D54EC3-4D47-476F-B831-24390F835A7C}" destId="{08478206-8031-4F57-897A-F166CD02EAA4}" srcOrd="1" destOrd="0" presId="urn:microsoft.com/office/officeart/2005/8/layout/process4"/>
    <dgm:cxn modelId="{4AB9F8C1-BE56-4F06-AE43-91656105640A}" type="presParOf" srcId="{E5D54EC3-4D47-476F-B831-24390F835A7C}" destId="{331C2832-EE0A-42CE-B519-CCBE8E0D8970}" srcOrd="2" destOrd="0" presId="urn:microsoft.com/office/officeart/2005/8/layout/process4"/>
    <dgm:cxn modelId="{28B5C0D0-0330-464C-AFD4-1AF6C0A2F02E}" type="presParOf" srcId="{331C2832-EE0A-42CE-B519-CCBE8E0D8970}" destId="{9302D259-B51F-42E6-A931-73E026090CC2}" srcOrd="0" destOrd="0" presId="urn:microsoft.com/office/officeart/2005/8/layout/process4"/>
    <dgm:cxn modelId="{FDF3C6F8-9166-42F5-9291-2EAED860BF0A}" type="presParOf" srcId="{331C2832-EE0A-42CE-B519-CCBE8E0D8970}" destId="{11AFF730-609F-48A2-A021-0A265524CB7B}"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89B39C9-7B8F-4FAF-B98B-62AA495C7D83}"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A8A0B467-7E8D-434F-AE7C-1EBB9D294553}">
      <dgm:prSet phldrT="[Text]" phldr="0" custT="1"/>
      <dgm:spPr>
        <a:solidFill>
          <a:schemeClr val="accent1">
            <a:lumMod val="60000"/>
            <a:lumOff val="40000"/>
          </a:schemeClr>
        </a:solidFill>
        <a:ln>
          <a:solidFill>
            <a:schemeClr val="tx1"/>
          </a:solidFill>
        </a:ln>
      </dgm:spPr>
      <dgm:t>
        <a:bodyPr/>
        <a:lstStyle/>
        <a:p>
          <a:r>
            <a:rPr lang="en-US" sz="2500" dirty="0">
              <a:latin typeface="Aptos" panose="020B0004020202020204" pitchFamily="34" charset="0"/>
            </a:rPr>
            <a:t>HLH-2004</a:t>
          </a:r>
        </a:p>
      </dgm:t>
    </dgm:pt>
    <dgm:pt modelId="{57791706-FF0E-489B-B83A-4EE5ABDA481B}" type="parTrans" cxnId="{760CB93A-BDA9-4AE6-9C38-2DB1CD81112A}">
      <dgm:prSet/>
      <dgm:spPr/>
      <dgm:t>
        <a:bodyPr/>
        <a:lstStyle/>
        <a:p>
          <a:endParaRPr lang="en-US"/>
        </a:p>
      </dgm:t>
    </dgm:pt>
    <dgm:pt modelId="{FF1F6177-1E4F-4378-A205-0DAAE2492DA0}" type="sibTrans" cxnId="{760CB93A-BDA9-4AE6-9C38-2DB1CD81112A}">
      <dgm:prSet/>
      <dgm:spPr/>
      <dgm:t>
        <a:bodyPr/>
        <a:lstStyle/>
        <a:p>
          <a:endParaRPr lang="en-US"/>
        </a:p>
      </dgm:t>
    </dgm:pt>
    <dgm:pt modelId="{203CD50C-08DC-4B5E-856E-C579F2E606D8}" type="pres">
      <dgm:prSet presAssocID="{D89B39C9-7B8F-4FAF-B98B-62AA495C7D83}" presName="Name0" presStyleCnt="0">
        <dgm:presLayoutVars>
          <dgm:dir/>
          <dgm:animLvl val="lvl"/>
          <dgm:resizeHandles val="exact"/>
        </dgm:presLayoutVars>
      </dgm:prSet>
      <dgm:spPr/>
    </dgm:pt>
    <dgm:pt modelId="{D54177BE-CD6B-492E-BDDE-FD3EB71E7571}" type="pres">
      <dgm:prSet presAssocID="{A8A0B467-7E8D-434F-AE7C-1EBB9D294553}" presName="parTxOnly" presStyleLbl="node1" presStyleIdx="0" presStyleCnt="1">
        <dgm:presLayoutVars>
          <dgm:chMax val="0"/>
          <dgm:chPref val="0"/>
          <dgm:bulletEnabled val="1"/>
        </dgm:presLayoutVars>
      </dgm:prSet>
      <dgm:spPr/>
    </dgm:pt>
  </dgm:ptLst>
  <dgm:cxnLst>
    <dgm:cxn modelId="{760CB93A-BDA9-4AE6-9C38-2DB1CD81112A}" srcId="{D89B39C9-7B8F-4FAF-B98B-62AA495C7D83}" destId="{A8A0B467-7E8D-434F-AE7C-1EBB9D294553}" srcOrd="0" destOrd="0" parTransId="{57791706-FF0E-489B-B83A-4EE5ABDA481B}" sibTransId="{FF1F6177-1E4F-4378-A205-0DAAE2492DA0}"/>
    <dgm:cxn modelId="{04C72CCF-87A6-47CA-8523-817595B14B9B}" type="presOf" srcId="{D89B39C9-7B8F-4FAF-B98B-62AA495C7D83}" destId="{203CD50C-08DC-4B5E-856E-C579F2E606D8}" srcOrd="0" destOrd="0" presId="urn:microsoft.com/office/officeart/2005/8/layout/chevron1"/>
    <dgm:cxn modelId="{4CF679FD-7E8B-4496-B8A6-CAFEE17D5CFE}" type="presOf" srcId="{A8A0B467-7E8D-434F-AE7C-1EBB9D294553}" destId="{D54177BE-CD6B-492E-BDDE-FD3EB71E7571}" srcOrd="0" destOrd="0" presId="urn:microsoft.com/office/officeart/2005/8/layout/chevron1"/>
    <dgm:cxn modelId="{E0BB6371-DD48-4D5C-B5EA-D0628169B90D}" type="presParOf" srcId="{203CD50C-08DC-4B5E-856E-C579F2E606D8}" destId="{D54177BE-CD6B-492E-BDDE-FD3EB71E7571}"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89B39C9-7B8F-4FAF-B98B-62AA495C7D83}"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A8A0B467-7E8D-434F-AE7C-1EBB9D294553}">
      <dgm:prSet phldrT="[Text]" phldr="0" custT="1"/>
      <dgm:spPr>
        <a:solidFill>
          <a:schemeClr val="accent1">
            <a:lumMod val="60000"/>
            <a:lumOff val="40000"/>
          </a:schemeClr>
        </a:solidFill>
        <a:ln>
          <a:solidFill>
            <a:schemeClr val="tx1"/>
          </a:solidFill>
        </a:ln>
      </dgm:spPr>
      <dgm:t>
        <a:bodyPr/>
        <a:lstStyle/>
        <a:p>
          <a:r>
            <a:rPr lang="en-US" sz="2500" dirty="0">
              <a:latin typeface="Aptos" panose="020B0004020202020204" pitchFamily="34" charset="0"/>
            </a:rPr>
            <a:t>HLH-94</a:t>
          </a:r>
        </a:p>
      </dgm:t>
    </dgm:pt>
    <dgm:pt modelId="{57791706-FF0E-489B-B83A-4EE5ABDA481B}" type="parTrans" cxnId="{760CB93A-BDA9-4AE6-9C38-2DB1CD81112A}">
      <dgm:prSet/>
      <dgm:spPr/>
      <dgm:t>
        <a:bodyPr/>
        <a:lstStyle/>
        <a:p>
          <a:endParaRPr lang="en-US"/>
        </a:p>
      </dgm:t>
    </dgm:pt>
    <dgm:pt modelId="{FF1F6177-1E4F-4378-A205-0DAAE2492DA0}" type="sibTrans" cxnId="{760CB93A-BDA9-4AE6-9C38-2DB1CD81112A}">
      <dgm:prSet/>
      <dgm:spPr/>
      <dgm:t>
        <a:bodyPr/>
        <a:lstStyle/>
        <a:p>
          <a:endParaRPr lang="en-US"/>
        </a:p>
      </dgm:t>
    </dgm:pt>
    <dgm:pt modelId="{203CD50C-08DC-4B5E-856E-C579F2E606D8}" type="pres">
      <dgm:prSet presAssocID="{D89B39C9-7B8F-4FAF-B98B-62AA495C7D83}" presName="Name0" presStyleCnt="0">
        <dgm:presLayoutVars>
          <dgm:dir val="rev"/>
          <dgm:animLvl val="lvl"/>
          <dgm:resizeHandles val="exact"/>
        </dgm:presLayoutVars>
      </dgm:prSet>
      <dgm:spPr/>
    </dgm:pt>
    <dgm:pt modelId="{D54177BE-CD6B-492E-BDDE-FD3EB71E7571}" type="pres">
      <dgm:prSet presAssocID="{A8A0B467-7E8D-434F-AE7C-1EBB9D294553}" presName="parTxOnly" presStyleLbl="node1" presStyleIdx="0" presStyleCnt="1">
        <dgm:presLayoutVars>
          <dgm:chMax val="0"/>
          <dgm:chPref val="0"/>
          <dgm:bulletEnabled val="1"/>
        </dgm:presLayoutVars>
      </dgm:prSet>
      <dgm:spPr/>
    </dgm:pt>
  </dgm:ptLst>
  <dgm:cxnLst>
    <dgm:cxn modelId="{760CB93A-BDA9-4AE6-9C38-2DB1CD81112A}" srcId="{D89B39C9-7B8F-4FAF-B98B-62AA495C7D83}" destId="{A8A0B467-7E8D-434F-AE7C-1EBB9D294553}" srcOrd="0" destOrd="0" parTransId="{57791706-FF0E-489B-B83A-4EE5ABDA481B}" sibTransId="{FF1F6177-1E4F-4378-A205-0DAAE2492DA0}"/>
    <dgm:cxn modelId="{04C72CCF-87A6-47CA-8523-817595B14B9B}" type="presOf" srcId="{D89B39C9-7B8F-4FAF-B98B-62AA495C7D83}" destId="{203CD50C-08DC-4B5E-856E-C579F2E606D8}" srcOrd="0" destOrd="0" presId="urn:microsoft.com/office/officeart/2005/8/layout/chevron1"/>
    <dgm:cxn modelId="{4CF679FD-7E8B-4496-B8A6-CAFEE17D5CFE}" type="presOf" srcId="{A8A0B467-7E8D-434F-AE7C-1EBB9D294553}" destId="{D54177BE-CD6B-492E-BDDE-FD3EB71E7571}" srcOrd="0" destOrd="0" presId="urn:microsoft.com/office/officeart/2005/8/layout/chevron1"/>
    <dgm:cxn modelId="{E0BB6371-DD48-4D5C-B5EA-D0628169B90D}" type="presParOf" srcId="{203CD50C-08DC-4B5E-856E-C579F2E606D8}" destId="{D54177BE-CD6B-492E-BDDE-FD3EB71E7571}" srcOrd="0" destOrd="0" presId="urn:microsoft.com/office/officeart/2005/8/layout/chevro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69269A3-7AD1-4075-B5FB-B287D69DC924}"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045E0332-86DF-4127-85F9-1A9024DCF60E}">
      <dgm:prSet phldrT="[Text]" phldr="0"/>
      <dgm:spPr>
        <a:ln>
          <a:solidFill>
            <a:schemeClr val="tx1"/>
          </a:solidFill>
        </a:ln>
      </dgm:spPr>
      <dgm:t>
        <a:bodyPr/>
        <a:lstStyle/>
        <a:p>
          <a:r>
            <a:rPr lang="en-US" dirty="0">
              <a:latin typeface="Aptos" panose="020B0004020202020204" pitchFamily="34" charset="0"/>
            </a:rPr>
            <a:t>Cytokine Impairment</a:t>
          </a:r>
        </a:p>
      </dgm:t>
    </dgm:pt>
    <dgm:pt modelId="{8CBA855D-0555-4886-92E0-5671E7053775}" type="parTrans" cxnId="{DBEDA8BF-FFA2-4D75-A7D4-FE0EAC81FCC5}">
      <dgm:prSet/>
      <dgm:spPr/>
      <dgm:t>
        <a:bodyPr/>
        <a:lstStyle/>
        <a:p>
          <a:endParaRPr lang="en-US"/>
        </a:p>
      </dgm:t>
    </dgm:pt>
    <dgm:pt modelId="{75499279-9755-4CDD-BEDF-F7578617C9FF}" type="sibTrans" cxnId="{DBEDA8BF-FFA2-4D75-A7D4-FE0EAC81FCC5}">
      <dgm:prSet/>
      <dgm:spPr/>
      <dgm:t>
        <a:bodyPr/>
        <a:lstStyle/>
        <a:p>
          <a:endParaRPr lang="en-US"/>
        </a:p>
      </dgm:t>
    </dgm:pt>
    <dgm:pt modelId="{15706D6B-30C2-4ED9-8C80-52893734866D}">
      <dgm:prSet phldrT="[Text]" phldr="0"/>
      <dgm:spPr>
        <a:solidFill>
          <a:schemeClr val="accent1">
            <a:lumMod val="60000"/>
            <a:lumOff val="40000"/>
            <a:alpha val="90000"/>
          </a:schemeClr>
        </a:solidFill>
        <a:ln>
          <a:solidFill>
            <a:schemeClr val="tx1"/>
          </a:solidFill>
        </a:ln>
      </dgm:spPr>
      <dgm:t>
        <a:bodyPr/>
        <a:lstStyle/>
        <a:p>
          <a:r>
            <a:rPr lang="en-US" dirty="0" err="1">
              <a:solidFill>
                <a:schemeClr val="bg1"/>
              </a:solidFill>
              <a:latin typeface="Aptos" panose="020B0004020202020204" pitchFamily="34" charset="0"/>
            </a:rPr>
            <a:t>Emapalumab</a:t>
          </a:r>
          <a:endParaRPr lang="en-US" dirty="0">
            <a:solidFill>
              <a:schemeClr val="bg1"/>
            </a:solidFill>
            <a:latin typeface="Aptos" panose="020B0004020202020204" pitchFamily="34" charset="0"/>
          </a:endParaRPr>
        </a:p>
      </dgm:t>
    </dgm:pt>
    <dgm:pt modelId="{24C9BBFB-F60B-40F1-9B86-7849363F6E24}" type="parTrans" cxnId="{64282D60-D78F-40C6-AE3D-93EBF143036C}">
      <dgm:prSet/>
      <dgm:spPr>
        <a:ln>
          <a:solidFill>
            <a:schemeClr val="tx1"/>
          </a:solidFill>
        </a:ln>
      </dgm:spPr>
      <dgm:t>
        <a:bodyPr/>
        <a:lstStyle/>
        <a:p>
          <a:endParaRPr lang="en-US"/>
        </a:p>
      </dgm:t>
    </dgm:pt>
    <dgm:pt modelId="{B3B5C274-0544-4A8D-80D6-6F0C030684F3}" type="sibTrans" cxnId="{64282D60-D78F-40C6-AE3D-93EBF143036C}">
      <dgm:prSet/>
      <dgm:spPr/>
      <dgm:t>
        <a:bodyPr/>
        <a:lstStyle/>
        <a:p>
          <a:endParaRPr lang="en-US"/>
        </a:p>
      </dgm:t>
    </dgm:pt>
    <dgm:pt modelId="{3BB32A5F-D219-41D3-82C2-6D6D73C47C62}">
      <dgm:prSet phldrT="[Text]" phldr="0"/>
      <dgm:spPr>
        <a:solidFill>
          <a:schemeClr val="accent1">
            <a:lumMod val="60000"/>
            <a:lumOff val="40000"/>
            <a:alpha val="90000"/>
          </a:schemeClr>
        </a:solidFill>
        <a:ln>
          <a:solidFill>
            <a:schemeClr val="tx1"/>
          </a:solidFill>
        </a:ln>
      </dgm:spPr>
      <dgm:t>
        <a:bodyPr/>
        <a:lstStyle/>
        <a:p>
          <a:r>
            <a:rPr lang="en-US" dirty="0">
              <a:solidFill>
                <a:schemeClr val="bg1"/>
              </a:solidFill>
              <a:latin typeface="Aptos" panose="020B0004020202020204" pitchFamily="34" charset="0"/>
            </a:rPr>
            <a:t>Ruxolitinib</a:t>
          </a:r>
        </a:p>
      </dgm:t>
    </dgm:pt>
    <dgm:pt modelId="{7BE5BFBE-E5BC-4D7C-B963-D5C09E16F040}" type="parTrans" cxnId="{8156A989-88A6-445B-BCC0-A6091CBAC95F}">
      <dgm:prSet/>
      <dgm:spPr>
        <a:ln>
          <a:solidFill>
            <a:schemeClr val="tx1"/>
          </a:solidFill>
        </a:ln>
      </dgm:spPr>
      <dgm:t>
        <a:bodyPr/>
        <a:lstStyle/>
        <a:p>
          <a:endParaRPr lang="en-US"/>
        </a:p>
      </dgm:t>
    </dgm:pt>
    <dgm:pt modelId="{060F5045-B861-45A1-9729-9FFB74DA738A}" type="sibTrans" cxnId="{8156A989-88A6-445B-BCC0-A6091CBAC95F}">
      <dgm:prSet/>
      <dgm:spPr/>
      <dgm:t>
        <a:bodyPr/>
        <a:lstStyle/>
        <a:p>
          <a:endParaRPr lang="en-US"/>
        </a:p>
      </dgm:t>
    </dgm:pt>
    <dgm:pt modelId="{B36F883C-5F11-4CE0-B1E4-95944EF8F7AD}">
      <dgm:prSet phldrT="[Text]" phldr="0"/>
      <dgm:spPr>
        <a:ln>
          <a:solidFill>
            <a:schemeClr val="tx1"/>
          </a:solidFill>
        </a:ln>
      </dgm:spPr>
      <dgm:t>
        <a:bodyPr/>
        <a:lstStyle/>
        <a:p>
          <a:r>
            <a:rPr lang="en-US" dirty="0">
              <a:latin typeface="Aptos" panose="020B0004020202020204" pitchFamily="34" charset="0"/>
            </a:rPr>
            <a:t>Immune Cell Depletion</a:t>
          </a:r>
        </a:p>
      </dgm:t>
    </dgm:pt>
    <dgm:pt modelId="{A8AF70C4-CEA0-424A-8017-99DC83533F24}" type="parTrans" cxnId="{29D52B4B-230A-4ED9-BB7B-D1ACFD0F6D06}">
      <dgm:prSet/>
      <dgm:spPr/>
      <dgm:t>
        <a:bodyPr/>
        <a:lstStyle/>
        <a:p>
          <a:endParaRPr lang="en-US"/>
        </a:p>
      </dgm:t>
    </dgm:pt>
    <dgm:pt modelId="{D07397E6-C548-4F96-8DF5-EC6426F29606}" type="sibTrans" cxnId="{29D52B4B-230A-4ED9-BB7B-D1ACFD0F6D06}">
      <dgm:prSet/>
      <dgm:spPr/>
      <dgm:t>
        <a:bodyPr/>
        <a:lstStyle/>
        <a:p>
          <a:endParaRPr lang="en-US"/>
        </a:p>
      </dgm:t>
    </dgm:pt>
    <dgm:pt modelId="{00A5950D-1E52-4790-9E03-A4BE2DF9855D}">
      <dgm:prSet phldrT="[Text]" phldr="0"/>
      <dgm:spPr>
        <a:solidFill>
          <a:schemeClr val="accent1">
            <a:lumMod val="60000"/>
            <a:lumOff val="40000"/>
            <a:alpha val="90000"/>
          </a:schemeClr>
        </a:solidFill>
        <a:ln>
          <a:solidFill>
            <a:schemeClr val="tx1"/>
          </a:solidFill>
        </a:ln>
      </dgm:spPr>
      <dgm:t>
        <a:bodyPr/>
        <a:lstStyle/>
        <a:p>
          <a:r>
            <a:rPr lang="en-US" dirty="0" err="1">
              <a:solidFill>
                <a:schemeClr val="bg1"/>
              </a:solidFill>
              <a:latin typeface="Aptos" panose="020B0004020202020204" pitchFamily="34" charset="0"/>
            </a:rPr>
            <a:t>Antithymocyte</a:t>
          </a:r>
          <a:r>
            <a:rPr lang="en-US" dirty="0">
              <a:solidFill>
                <a:schemeClr val="bg1"/>
              </a:solidFill>
              <a:latin typeface="Aptos" panose="020B0004020202020204" pitchFamily="34" charset="0"/>
            </a:rPr>
            <a:t> globulin   (ATG)</a:t>
          </a:r>
        </a:p>
      </dgm:t>
    </dgm:pt>
    <dgm:pt modelId="{B628AA0C-AB55-4098-BDA0-4E2E8E5ED221}" type="parTrans" cxnId="{5BC4AA9F-F12F-46D2-B1B6-D63EE25D1D0D}">
      <dgm:prSet/>
      <dgm:spPr>
        <a:ln>
          <a:solidFill>
            <a:schemeClr val="tx1"/>
          </a:solidFill>
        </a:ln>
      </dgm:spPr>
      <dgm:t>
        <a:bodyPr/>
        <a:lstStyle/>
        <a:p>
          <a:endParaRPr lang="en-US"/>
        </a:p>
      </dgm:t>
    </dgm:pt>
    <dgm:pt modelId="{9F0E9EE7-E976-4CD0-86FC-B91555F27607}" type="sibTrans" cxnId="{5BC4AA9F-F12F-46D2-B1B6-D63EE25D1D0D}">
      <dgm:prSet/>
      <dgm:spPr/>
      <dgm:t>
        <a:bodyPr/>
        <a:lstStyle/>
        <a:p>
          <a:endParaRPr lang="en-US"/>
        </a:p>
      </dgm:t>
    </dgm:pt>
    <dgm:pt modelId="{23E2D7DD-8EE6-4228-AAAE-D3479D16C96F}">
      <dgm:prSet phldrT="[Text]" phldr="0"/>
      <dgm:spPr>
        <a:solidFill>
          <a:schemeClr val="accent1">
            <a:lumMod val="60000"/>
            <a:lumOff val="40000"/>
            <a:alpha val="90000"/>
          </a:schemeClr>
        </a:solidFill>
        <a:ln>
          <a:solidFill>
            <a:schemeClr val="tx1"/>
          </a:solidFill>
        </a:ln>
      </dgm:spPr>
      <dgm:t>
        <a:bodyPr/>
        <a:lstStyle/>
        <a:p>
          <a:r>
            <a:rPr lang="en-US" dirty="0">
              <a:solidFill>
                <a:schemeClr val="bg1"/>
              </a:solidFill>
              <a:latin typeface="Aptos" panose="020B0004020202020204" pitchFamily="34" charset="0"/>
            </a:rPr>
            <a:t>Alemtuzumab</a:t>
          </a:r>
        </a:p>
      </dgm:t>
    </dgm:pt>
    <dgm:pt modelId="{BF353FA1-7488-4A8E-BB35-6B5BA8508043}" type="parTrans" cxnId="{283F2D32-BEB2-4B54-A3E5-AB23FA7D671C}">
      <dgm:prSet/>
      <dgm:spPr>
        <a:ln>
          <a:solidFill>
            <a:schemeClr val="tx1"/>
          </a:solidFill>
        </a:ln>
      </dgm:spPr>
      <dgm:t>
        <a:bodyPr/>
        <a:lstStyle/>
        <a:p>
          <a:endParaRPr lang="en-US"/>
        </a:p>
      </dgm:t>
    </dgm:pt>
    <dgm:pt modelId="{70714805-EEE8-4AE7-95BB-FA095488F31D}" type="sibTrans" cxnId="{283F2D32-BEB2-4B54-A3E5-AB23FA7D671C}">
      <dgm:prSet/>
      <dgm:spPr/>
      <dgm:t>
        <a:bodyPr/>
        <a:lstStyle/>
        <a:p>
          <a:endParaRPr lang="en-US"/>
        </a:p>
      </dgm:t>
    </dgm:pt>
    <dgm:pt modelId="{3A80EC92-76C4-43B9-A0CA-924314097402}">
      <dgm:prSet phldrT="[Text]" phldr="0"/>
      <dgm:spPr>
        <a:solidFill>
          <a:schemeClr val="accent1">
            <a:lumMod val="60000"/>
            <a:lumOff val="40000"/>
            <a:alpha val="90000"/>
          </a:schemeClr>
        </a:solidFill>
        <a:ln>
          <a:solidFill>
            <a:schemeClr val="tx1"/>
          </a:solidFill>
        </a:ln>
      </dgm:spPr>
      <dgm:t>
        <a:bodyPr/>
        <a:lstStyle/>
        <a:p>
          <a:r>
            <a:rPr lang="en-US" dirty="0">
              <a:solidFill>
                <a:schemeClr val="bg1"/>
              </a:solidFill>
              <a:latin typeface="Aptos" panose="020B0004020202020204" pitchFamily="34" charset="0"/>
            </a:rPr>
            <a:t>Anakinra</a:t>
          </a:r>
        </a:p>
      </dgm:t>
    </dgm:pt>
    <dgm:pt modelId="{153410B9-A2FF-47F5-A40A-8D2895715852}" type="parTrans" cxnId="{021CA01B-69F0-4DFC-B7B4-35508FD5A38D}">
      <dgm:prSet/>
      <dgm:spPr>
        <a:ln>
          <a:solidFill>
            <a:schemeClr val="tx1"/>
          </a:solidFill>
        </a:ln>
      </dgm:spPr>
      <dgm:t>
        <a:bodyPr/>
        <a:lstStyle/>
        <a:p>
          <a:endParaRPr lang="en-US"/>
        </a:p>
      </dgm:t>
    </dgm:pt>
    <dgm:pt modelId="{A4FEFB36-F9A4-4070-9716-2C2B9EB320C0}" type="sibTrans" cxnId="{021CA01B-69F0-4DFC-B7B4-35508FD5A38D}">
      <dgm:prSet/>
      <dgm:spPr/>
      <dgm:t>
        <a:bodyPr/>
        <a:lstStyle/>
        <a:p>
          <a:endParaRPr lang="en-US"/>
        </a:p>
      </dgm:t>
    </dgm:pt>
    <dgm:pt modelId="{539AFD1D-6966-435E-8F77-59AE26FED2B0}">
      <dgm:prSet phldrT="[Text]" phldr="0"/>
      <dgm:spPr>
        <a:solidFill>
          <a:schemeClr val="accent1">
            <a:lumMod val="60000"/>
            <a:lumOff val="40000"/>
            <a:alpha val="90000"/>
          </a:schemeClr>
        </a:solidFill>
        <a:ln>
          <a:solidFill>
            <a:schemeClr val="tx1"/>
          </a:solidFill>
        </a:ln>
      </dgm:spPr>
      <dgm:t>
        <a:bodyPr/>
        <a:lstStyle/>
        <a:p>
          <a:r>
            <a:rPr lang="en-US" dirty="0">
              <a:solidFill>
                <a:schemeClr val="bg1"/>
              </a:solidFill>
              <a:latin typeface="Aptos" panose="020B0004020202020204" pitchFamily="34" charset="0"/>
            </a:rPr>
            <a:t>Rituximab</a:t>
          </a:r>
        </a:p>
      </dgm:t>
    </dgm:pt>
    <dgm:pt modelId="{4F26F350-C0A0-4AA3-B8E0-8401299C874B}" type="parTrans" cxnId="{CCD11352-1A6A-469D-B655-9F70CC9E5065}">
      <dgm:prSet/>
      <dgm:spPr>
        <a:ln>
          <a:solidFill>
            <a:schemeClr val="tx1"/>
          </a:solidFill>
        </a:ln>
      </dgm:spPr>
      <dgm:t>
        <a:bodyPr/>
        <a:lstStyle/>
        <a:p>
          <a:endParaRPr lang="en-US"/>
        </a:p>
      </dgm:t>
    </dgm:pt>
    <dgm:pt modelId="{8F0F952A-4046-4976-87CD-2D7DB5E86524}" type="sibTrans" cxnId="{CCD11352-1A6A-469D-B655-9F70CC9E5065}">
      <dgm:prSet/>
      <dgm:spPr/>
      <dgm:t>
        <a:bodyPr/>
        <a:lstStyle/>
        <a:p>
          <a:endParaRPr lang="en-US"/>
        </a:p>
      </dgm:t>
    </dgm:pt>
    <dgm:pt modelId="{27E854ED-1CF2-42C2-8986-A3FA04CC620E}" type="pres">
      <dgm:prSet presAssocID="{B69269A3-7AD1-4075-B5FB-B287D69DC924}" presName="diagram" presStyleCnt="0">
        <dgm:presLayoutVars>
          <dgm:chPref val="1"/>
          <dgm:dir/>
          <dgm:animOne val="branch"/>
          <dgm:animLvl val="lvl"/>
          <dgm:resizeHandles/>
        </dgm:presLayoutVars>
      </dgm:prSet>
      <dgm:spPr/>
    </dgm:pt>
    <dgm:pt modelId="{3CFC5D0C-DD2B-4709-ADC7-3AA2FBC9FFD0}" type="pres">
      <dgm:prSet presAssocID="{045E0332-86DF-4127-85F9-1A9024DCF60E}" presName="root" presStyleCnt="0"/>
      <dgm:spPr/>
    </dgm:pt>
    <dgm:pt modelId="{B4C1D2C2-EC1B-49A4-9550-0AE9F0DFE566}" type="pres">
      <dgm:prSet presAssocID="{045E0332-86DF-4127-85F9-1A9024DCF60E}" presName="rootComposite" presStyleCnt="0"/>
      <dgm:spPr/>
    </dgm:pt>
    <dgm:pt modelId="{FC04E1C0-5F92-45A1-A222-605DB5092F0B}" type="pres">
      <dgm:prSet presAssocID="{045E0332-86DF-4127-85F9-1A9024DCF60E}" presName="rootText" presStyleLbl="node1" presStyleIdx="0" presStyleCnt="2"/>
      <dgm:spPr/>
    </dgm:pt>
    <dgm:pt modelId="{A8BE30E6-06DA-4EAB-BFE1-527337E1C1B7}" type="pres">
      <dgm:prSet presAssocID="{045E0332-86DF-4127-85F9-1A9024DCF60E}" presName="rootConnector" presStyleLbl="node1" presStyleIdx="0" presStyleCnt="2"/>
      <dgm:spPr/>
    </dgm:pt>
    <dgm:pt modelId="{A159FDD4-D380-48E8-866D-25E990D26CAF}" type="pres">
      <dgm:prSet presAssocID="{045E0332-86DF-4127-85F9-1A9024DCF60E}" presName="childShape" presStyleCnt="0"/>
      <dgm:spPr/>
    </dgm:pt>
    <dgm:pt modelId="{BEFC4D45-9FA9-4044-A8A7-D67699CD004F}" type="pres">
      <dgm:prSet presAssocID="{24C9BBFB-F60B-40F1-9B86-7849363F6E24}" presName="Name13" presStyleLbl="parChTrans1D2" presStyleIdx="0" presStyleCnt="6"/>
      <dgm:spPr/>
    </dgm:pt>
    <dgm:pt modelId="{16EDC619-2DB3-4802-916E-C9D8C2377D30}" type="pres">
      <dgm:prSet presAssocID="{15706D6B-30C2-4ED9-8C80-52893734866D}" presName="childText" presStyleLbl="bgAcc1" presStyleIdx="0" presStyleCnt="6">
        <dgm:presLayoutVars>
          <dgm:bulletEnabled val="1"/>
        </dgm:presLayoutVars>
      </dgm:prSet>
      <dgm:spPr/>
    </dgm:pt>
    <dgm:pt modelId="{9FDDE628-C547-4DE2-9FF1-9B205B76B053}" type="pres">
      <dgm:prSet presAssocID="{7BE5BFBE-E5BC-4D7C-B963-D5C09E16F040}" presName="Name13" presStyleLbl="parChTrans1D2" presStyleIdx="1" presStyleCnt="6"/>
      <dgm:spPr/>
    </dgm:pt>
    <dgm:pt modelId="{22D0D214-02AB-4361-9911-AF47654CDFDA}" type="pres">
      <dgm:prSet presAssocID="{3BB32A5F-D219-41D3-82C2-6D6D73C47C62}" presName="childText" presStyleLbl="bgAcc1" presStyleIdx="1" presStyleCnt="6">
        <dgm:presLayoutVars>
          <dgm:bulletEnabled val="1"/>
        </dgm:presLayoutVars>
      </dgm:prSet>
      <dgm:spPr/>
    </dgm:pt>
    <dgm:pt modelId="{5605329B-3116-4B7C-90FB-B38CA7175498}" type="pres">
      <dgm:prSet presAssocID="{153410B9-A2FF-47F5-A40A-8D2895715852}" presName="Name13" presStyleLbl="parChTrans1D2" presStyleIdx="2" presStyleCnt="6"/>
      <dgm:spPr/>
    </dgm:pt>
    <dgm:pt modelId="{29A7C72B-3B15-4A00-9916-EAB0543F6405}" type="pres">
      <dgm:prSet presAssocID="{3A80EC92-76C4-43B9-A0CA-924314097402}" presName="childText" presStyleLbl="bgAcc1" presStyleIdx="2" presStyleCnt="6">
        <dgm:presLayoutVars>
          <dgm:bulletEnabled val="1"/>
        </dgm:presLayoutVars>
      </dgm:prSet>
      <dgm:spPr/>
    </dgm:pt>
    <dgm:pt modelId="{FE66B86C-C00F-4377-A5F6-F4AAD812F44E}" type="pres">
      <dgm:prSet presAssocID="{B36F883C-5F11-4CE0-B1E4-95944EF8F7AD}" presName="root" presStyleCnt="0"/>
      <dgm:spPr/>
    </dgm:pt>
    <dgm:pt modelId="{E2C73B43-9569-4E28-9C5E-4B4DFCD5FE2A}" type="pres">
      <dgm:prSet presAssocID="{B36F883C-5F11-4CE0-B1E4-95944EF8F7AD}" presName="rootComposite" presStyleCnt="0"/>
      <dgm:spPr/>
    </dgm:pt>
    <dgm:pt modelId="{DE3DDD7E-19EF-41F7-86D4-E7F5BDE78322}" type="pres">
      <dgm:prSet presAssocID="{B36F883C-5F11-4CE0-B1E4-95944EF8F7AD}" presName="rootText" presStyleLbl="node1" presStyleIdx="1" presStyleCnt="2"/>
      <dgm:spPr/>
    </dgm:pt>
    <dgm:pt modelId="{168AF939-6949-49BD-8658-C391B0E51A59}" type="pres">
      <dgm:prSet presAssocID="{B36F883C-5F11-4CE0-B1E4-95944EF8F7AD}" presName="rootConnector" presStyleLbl="node1" presStyleIdx="1" presStyleCnt="2"/>
      <dgm:spPr/>
    </dgm:pt>
    <dgm:pt modelId="{B95A36C9-F908-4358-88A1-E7A98C8BFCED}" type="pres">
      <dgm:prSet presAssocID="{B36F883C-5F11-4CE0-B1E4-95944EF8F7AD}" presName="childShape" presStyleCnt="0"/>
      <dgm:spPr/>
    </dgm:pt>
    <dgm:pt modelId="{983356DD-C815-4F28-8884-A159642769E9}" type="pres">
      <dgm:prSet presAssocID="{B628AA0C-AB55-4098-BDA0-4E2E8E5ED221}" presName="Name13" presStyleLbl="parChTrans1D2" presStyleIdx="3" presStyleCnt="6"/>
      <dgm:spPr/>
    </dgm:pt>
    <dgm:pt modelId="{6204E9A0-40C7-4E7C-AE76-813DC0180DCA}" type="pres">
      <dgm:prSet presAssocID="{00A5950D-1E52-4790-9E03-A4BE2DF9855D}" presName="childText" presStyleLbl="bgAcc1" presStyleIdx="3" presStyleCnt="6">
        <dgm:presLayoutVars>
          <dgm:bulletEnabled val="1"/>
        </dgm:presLayoutVars>
      </dgm:prSet>
      <dgm:spPr/>
    </dgm:pt>
    <dgm:pt modelId="{6EE777F4-824C-47D1-BF79-6069485F3C47}" type="pres">
      <dgm:prSet presAssocID="{BF353FA1-7488-4A8E-BB35-6B5BA8508043}" presName="Name13" presStyleLbl="parChTrans1D2" presStyleIdx="4" presStyleCnt="6"/>
      <dgm:spPr/>
    </dgm:pt>
    <dgm:pt modelId="{624C7909-E960-4C80-BB72-BD11811B3EAB}" type="pres">
      <dgm:prSet presAssocID="{23E2D7DD-8EE6-4228-AAAE-D3479D16C96F}" presName="childText" presStyleLbl="bgAcc1" presStyleIdx="4" presStyleCnt="6">
        <dgm:presLayoutVars>
          <dgm:bulletEnabled val="1"/>
        </dgm:presLayoutVars>
      </dgm:prSet>
      <dgm:spPr/>
    </dgm:pt>
    <dgm:pt modelId="{40BA9507-B593-4D46-B4FF-62328138C842}" type="pres">
      <dgm:prSet presAssocID="{4F26F350-C0A0-4AA3-B8E0-8401299C874B}" presName="Name13" presStyleLbl="parChTrans1D2" presStyleIdx="5" presStyleCnt="6"/>
      <dgm:spPr/>
    </dgm:pt>
    <dgm:pt modelId="{F5FD5F95-9F75-46F9-8E32-AECE90575315}" type="pres">
      <dgm:prSet presAssocID="{539AFD1D-6966-435E-8F77-59AE26FED2B0}" presName="childText" presStyleLbl="bgAcc1" presStyleIdx="5" presStyleCnt="6">
        <dgm:presLayoutVars>
          <dgm:bulletEnabled val="1"/>
        </dgm:presLayoutVars>
      </dgm:prSet>
      <dgm:spPr/>
    </dgm:pt>
  </dgm:ptLst>
  <dgm:cxnLst>
    <dgm:cxn modelId="{12B5EF06-CFC9-449E-8A81-D5C8D766C3A7}" type="presOf" srcId="{153410B9-A2FF-47F5-A40A-8D2895715852}" destId="{5605329B-3116-4B7C-90FB-B38CA7175498}" srcOrd="0" destOrd="0" presId="urn:microsoft.com/office/officeart/2005/8/layout/hierarchy3"/>
    <dgm:cxn modelId="{77DDC612-0A86-45D5-BC4C-AA7CE1388AE5}" type="presOf" srcId="{24C9BBFB-F60B-40F1-9B86-7849363F6E24}" destId="{BEFC4D45-9FA9-4044-A8A7-D67699CD004F}" srcOrd="0" destOrd="0" presId="urn:microsoft.com/office/officeart/2005/8/layout/hierarchy3"/>
    <dgm:cxn modelId="{021CA01B-69F0-4DFC-B7B4-35508FD5A38D}" srcId="{045E0332-86DF-4127-85F9-1A9024DCF60E}" destId="{3A80EC92-76C4-43B9-A0CA-924314097402}" srcOrd="2" destOrd="0" parTransId="{153410B9-A2FF-47F5-A40A-8D2895715852}" sibTransId="{A4FEFB36-F9A4-4070-9716-2C2B9EB320C0}"/>
    <dgm:cxn modelId="{283F2D32-BEB2-4B54-A3E5-AB23FA7D671C}" srcId="{B36F883C-5F11-4CE0-B1E4-95944EF8F7AD}" destId="{23E2D7DD-8EE6-4228-AAAE-D3479D16C96F}" srcOrd="1" destOrd="0" parTransId="{BF353FA1-7488-4A8E-BB35-6B5BA8508043}" sibTransId="{70714805-EEE8-4AE7-95BB-FA095488F31D}"/>
    <dgm:cxn modelId="{3622EE37-3E4C-45D9-BAC0-818159BD1F30}" type="presOf" srcId="{045E0332-86DF-4127-85F9-1A9024DCF60E}" destId="{A8BE30E6-06DA-4EAB-BFE1-527337E1C1B7}" srcOrd="1" destOrd="0" presId="urn:microsoft.com/office/officeart/2005/8/layout/hierarchy3"/>
    <dgm:cxn modelId="{EFA5645F-CDB3-4826-B2A6-1D345D48E375}" type="presOf" srcId="{B36F883C-5F11-4CE0-B1E4-95944EF8F7AD}" destId="{168AF939-6949-49BD-8658-C391B0E51A59}" srcOrd="1" destOrd="0" presId="urn:microsoft.com/office/officeart/2005/8/layout/hierarchy3"/>
    <dgm:cxn modelId="{64282D60-D78F-40C6-AE3D-93EBF143036C}" srcId="{045E0332-86DF-4127-85F9-1A9024DCF60E}" destId="{15706D6B-30C2-4ED9-8C80-52893734866D}" srcOrd="0" destOrd="0" parTransId="{24C9BBFB-F60B-40F1-9B86-7849363F6E24}" sibTransId="{B3B5C274-0544-4A8D-80D6-6F0C030684F3}"/>
    <dgm:cxn modelId="{35FD7946-3F89-4EE2-9109-AC044BD8AE6A}" type="presOf" srcId="{7BE5BFBE-E5BC-4D7C-B963-D5C09E16F040}" destId="{9FDDE628-C547-4DE2-9FF1-9B205B76B053}" srcOrd="0" destOrd="0" presId="urn:microsoft.com/office/officeart/2005/8/layout/hierarchy3"/>
    <dgm:cxn modelId="{83DDD348-8FEA-41DD-A104-EC41E01EE110}" type="presOf" srcId="{4F26F350-C0A0-4AA3-B8E0-8401299C874B}" destId="{40BA9507-B593-4D46-B4FF-62328138C842}" srcOrd="0" destOrd="0" presId="urn:microsoft.com/office/officeart/2005/8/layout/hierarchy3"/>
    <dgm:cxn modelId="{29D52B4B-230A-4ED9-BB7B-D1ACFD0F6D06}" srcId="{B69269A3-7AD1-4075-B5FB-B287D69DC924}" destId="{B36F883C-5F11-4CE0-B1E4-95944EF8F7AD}" srcOrd="1" destOrd="0" parTransId="{A8AF70C4-CEA0-424A-8017-99DC83533F24}" sibTransId="{D07397E6-C548-4F96-8DF5-EC6426F29606}"/>
    <dgm:cxn modelId="{1693BD70-049D-418D-B7EE-7B027BE068AF}" type="presOf" srcId="{3A80EC92-76C4-43B9-A0CA-924314097402}" destId="{29A7C72B-3B15-4A00-9916-EAB0543F6405}" srcOrd="0" destOrd="0" presId="urn:microsoft.com/office/officeart/2005/8/layout/hierarchy3"/>
    <dgm:cxn modelId="{CCD11352-1A6A-469D-B655-9F70CC9E5065}" srcId="{B36F883C-5F11-4CE0-B1E4-95944EF8F7AD}" destId="{539AFD1D-6966-435E-8F77-59AE26FED2B0}" srcOrd="2" destOrd="0" parTransId="{4F26F350-C0A0-4AA3-B8E0-8401299C874B}" sibTransId="{8F0F952A-4046-4976-87CD-2D7DB5E86524}"/>
    <dgm:cxn modelId="{4F513B74-BCF5-46B2-870D-D36C26331491}" type="presOf" srcId="{3BB32A5F-D219-41D3-82C2-6D6D73C47C62}" destId="{22D0D214-02AB-4361-9911-AF47654CDFDA}" srcOrd="0" destOrd="0" presId="urn:microsoft.com/office/officeart/2005/8/layout/hierarchy3"/>
    <dgm:cxn modelId="{4B82B37F-6F54-4C30-8B0C-5AB45202003A}" type="presOf" srcId="{B628AA0C-AB55-4098-BDA0-4E2E8E5ED221}" destId="{983356DD-C815-4F28-8884-A159642769E9}" srcOrd="0" destOrd="0" presId="urn:microsoft.com/office/officeart/2005/8/layout/hierarchy3"/>
    <dgm:cxn modelId="{8156A989-88A6-445B-BCC0-A6091CBAC95F}" srcId="{045E0332-86DF-4127-85F9-1A9024DCF60E}" destId="{3BB32A5F-D219-41D3-82C2-6D6D73C47C62}" srcOrd="1" destOrd="0" parTransId="{7BE5BFBE-E5BC-4D7C-B963-D5C09E16F040}" sibTransId="{060F5045-B861-45A1-9729-9FFB74DA738A}"/>
    <dgm:cxn modelId="{695E6396-39B2-4003-8118-98A8FE474ADE}" type="presOf" srcId="{539AFD1D-6966-435E-8F77-59AE26FED2B0}" destId="{F5FD5F95-9F75-46F9-8E32-AECE90575315}" srcOrd="0" destOrd="0" presId="urn:microsoft.com/office/officeart/2005/8/layout/hierarchy3"/>
    <dgm:cxn modelId="{5BC4AA9F-F12F-46D2-B1B6-D63EE25D1D0D}" srcId="{B36F883C-5F11-4CE0-B1E4-95944EF8F7AD}" destId="{00A5950D-1E52-4790-9E03-A4BE2DF9855D}" srcOrd="0" destOrd="0" parTransId="{B628AA0C-AB55-4098-BDA0-4E2E8E5ED221}" sibTransId="{9F0E9EE7-E976-4CD0-86FC-B91555F27607}"/>
    <dgm:cxn modelId="{B6EF1CAF-6DBC-4E9B-9318-3B64D98C9100}" type="presOf" srcId="{BF353FA1-7488-4A8E-BB35-6B5BA8508043}" destId="{6EE777F4-824C-47D1-BF79-6069485F3C47}" srcOrd="0" destOrd="0" presId="urn:microsoft.com/office/officeart/2005/8/layout/hierarchy3"/>
    <dgm:cxn modelId="{5EE8AFBA-8A5D-43FF-A0DD-5915518C61D7}" type="presOf" srcId="{B69269A3-7AD1-4075-B5FB-B287D69DC924}" destId="{27E854ED-1CF2-42C2-8986-A3FA04CC620E}" srcOrd="0" destOrd="0" presId="urn:microsoft.com/office/officeart/2005/8/layout/hierarchy3"/>
    <dgm:cxn modelId="{DBEDA8BF-FFA2-4D75-A7D4-FE0EAC81FCC5}" srcId="{B69269A3-7AD1-4075-B5FB-B287D69DC924}" destId="{045E0332-86DF-4127-85F9-1A9024DCF60E}" srcOrd="0" destOrd="0" parTransId="{8CBA855D-0555-4886-92E0-5671E7053775}" sibTransId="{75499279-9755-4CDD-BEDF-F7578617C9FF}"/>
    <dgm:cxn modelId="{1F874DCA-2366-47D5-88A9-9995B202C351}" type="presOf" srcId="{00A5950D-1E52-4790-9E03-A4BE2DF9855D}" destId="{6204E9A0-40C7-4E7C-AE76-813DC0180DCA}" srcOrd="0" destOrd="0" presId="urn:microsoft.com/office/officeart/2005/8/layout/hierarchy3"/>
    <dgm:cxn modelId="{822A5ED7-26E4-4526-8F9F-88CE42481240}" type="presOf" srcId="{15706D6B-30C2-4ED9-8C80-52893734866D}" destId="{16EDC619-2DB3-4802-916E-C9D8C2377D30}" srcOrd="0" destOrd="0" presId="urn:microsoft.com/office/officeart/2005/8/layout/hierarchy3"/>
    <dgm:cxn modelId="{524541E3-D490-4AD4-AC0D-A61C601F90C1}" type="presOf" srcId="{23E2D7DD-8EE6-4228-AAAE-D3479D16C96F}" destId="{624C7909-E960-4C80-BB72-BD11811B3EAB}" srcOrd="0" destOrd="0" presId="urn:microsoft.com/office/officeart/2005/8/layout/hierarchy3"/>
    <dgm:cxn modelId="{80B635F0-B395-4320-8958-4758E9F5F934}" type="presOf" srcId="{045E0332-86DF-4127-85F9-1A9024DCF60E}" destId="{FC04E1C0-5F92-45A1-A222-605DB5092F0B}" srcOrd="0" destOrd="0" presId="urn:microsoft.com/office/officeart/2005/8/layout/hierarchy3"/>
    <dgm:cxn modelId="{3CA5C6F8-A9AA-4CF5-998E-799BCC63B7DA}" type="presOf" srcId="{B36F883C-5F11-4CE0-B1E4-95944EF8F7AD}" destId="{DE3DDD7E-19EF-41F7-86D4-E7F5BDE78322}" srcOrd="0" destOrd="0" presId="urn:microsoft.com/office/officeart/2005/8/layout/hierarchy3"/>
    <dgm:cxn modelId="{79CBDBB6-2B7A-4446-8A5B-00352796EDF2}" type="presParOf" srcId="{27E854ED-1CF2-42C2-8986-A3FA04CC620E}" destId="{3CFC5D0C-DD2B-4709-ADC7-3AA2FBC9FFD0}" srcOrd="0" destOrd="0" presId="urn:microsoft.com/office/officeart/2005/8/layout/hierarchy3"/>
    <dgm:cxn modelId="{EAF5EFE8-817D-4D73-938D-D403507C6A38}" type="presParOf" srcId="{3CFC5D0C-DD2B-4709-ADC7-3AA2FBC9FFD0}" destId="{B4C1D2C2-EC1B-49A4-9550-0AE9F0DFE566}" srcOrd="0" destOrd="0" presId="urn:microsoft.com/office/officeart/2005/8/layout/hierarchy3"/>
    <dgm:cxn modelId="{96C8D86B-C1F1-40DC-B022-DD9AC25A029C}" type="presParOf" srcId="{B4C1D2C2-EC1B-49A4-9550-0AE9F0DFE566}" destId="{FC04E1C0-5F92-45A1-A222-605DB5092F0B}" srcOrd="0" destOrd="0" presId="urn:microsoft.com/office/officeart/2005/8/layout/hierarchy3"/>
    <dgm:cxn modelId="{06ED8426-3CD2-402C-A93D-5B19E95E739B}" type="presParOf" srcId="{B4C1D2C2-EC1B-49A4-9550-0AE9F0DFE566}" destId="{A8BE30E6-06DA-4EAB-BFE1-527337E1C1B7}" srcOrd="1" destOrd="0" presId="urn:microsoft.com/office/officeart/2005/8/layout/hierarchy3"/>
    <dgm:cxn modelId="{C327C357-52D5-4A3B-9733-D8E23F8C2FF1}" type="presParOf" srcId="{3CFC5D0C-DD2B-4709-ADC7-3AA2FBC9FFD0}" destId="{A159FDD4-D380-48E8-866D-25E990D26CAF}" srcOrd="1" destOrd="0" presId="urn:microsoft.com/office/officeart/2005/8/layout/hierarchy3"/>
    <dgm:cxn modelId="{1B019DDC-D588-490A-A794-23A63E3415B0}" type="presParOf" srcId="{A159FDD4-D380-48E8-866D-25E990D26CAF}" destId="{BEFC4D45-9FA9-4044-A8A7-D67699CD004F}" srcOrd="0" destOrd="0" presId="urn:microsoft.com/office/officeart/2005/8/layout/hierarchy3"/>
    <dgm:cxn modelId="{A9961880-1BE3-41D5-B478-6133C3E2FC47}" type="presParOf" srcId="{A159FDD4-D380-48E8-866D-25E990D26CAF}" destId="{16EDC619-2DB3-4802-916E-C9D8C2377D30}" srcOrd="1" destOrd="0" presId="urn:microsoft.com/office/officeart/2005/8/layout/hierarchy3"/>
    <dgm:cxn modelId="{4C9D1A18-BFD5-4C1D-82CA-EB04BFBEB87B}" type="presParOf" srcId="{A159FDD4-D380-48E8-866D-25E990D26CAF}" destId="{9FDDE628-C547-4DE2-9FF1-9B205B76B053}" srcOrd="2" destOrd="0" presId="urn:microsoft.com/office/officeart/2005/8/layout/hierarchy3"/>
    <dgm:cxn modelId="{BE6D3AEE-8343-493A-8690-60B48D7DBE17}" type="presParOf" srcId="{A159FDD4-D380-48E8-866D-25E990D26CAF}" destId="{22D0D214-02AB-4361-9911-AF47654CDFDA}" srcOrd="3" destOrd="0" presId="urn:microsoft.com/office/officeart/2005/8/layout/hierarchy3"/>
    <dgm:cxn modelId="{8669B218-1015-4D57-9DEC-A5D374137F46}" type="presParOf" srcId="{A159FDD4-D380-48E8-866D-25E990D26CAF}" destId="{5605329B-3116-4B7C-90FB-B38CA7175498}" srcOrd="4" destOrd="0" presId="urn:microsoft.com/office/officeart/2005/8/layout/hierarchy3"/>
    <dgm:cxn modelId="{3275CA8F-2FF7-41CA-871A-D8328983305D}" type="presParOf" srcId="{A159FDD4-D380-48E8-866D-25E990D26CAF}" destId="{29A7C72B-3B15-4A00-9916-EAB0543F6405}" srcOrd="5" destOrd="0" presId="urn:microsoft.com/office/officeart/2005/8/layout/hierarchy3"/>
    <dgm:cxn modelId="{ECEEB449-C865-4788-87EF-647D5B8BD23D}" type="presParOf" srcId="{27E854ED-1CF2-42C2-8986-A3FA04CC620E}" destId="{FE66B86C-C00F-4377-A5F6-F4AAD812F44E}" srcOrd="1" destOrd="0" presId="urn:microsoft.com/office/officeart/2005/8/layout/hierarchy3"/>
    <dgm:cxn modelId="{2A75B1CA-010E-4181-8E8B-5D72FEF21AEA}" type="presParOf" srcId="{FE66B86C-C00F-4377-A5F6-F4AAD812F44E}" destId="{E2C73B43-9569-4E28-9C5E-4B4DFCD5FE2A}" srcOrd="0" destOrd="0" presId="urn:microsoft.com/office/officeart/2005/8/layout/hierarchy3"/>
    <dgm:cxn modelId="{9DF52CA0-4718-4641-A8A6-3EFC4CF073FD}" type="presParOf" srcId="{E2C73B43-9569-4E28-9C5E-4B4DFCD5FE2A}" destId="{DE3DDD7E-19EF-41F7-86D4-E7F5BDE78322}" srcOrd="0" destOrd="0" presId="urn:microsoft.com/office/officeart/2005/8/layout/hierarchy3"/>
    <dgm:cxn modelId="{09926128-23C7-406F-B7BF-BEA847E0EBA5}" type="presParOf" srcId="{E2C73B43-9569-4E28-9C5E-4B4DFCD5FE2A}" destId="{168AF939-6949-49BD-8658-C391B0E51A59}" srcOrd="1" destOrd="0" presId="urn:microsoft.com/office/officeart/2005/8/layout/hierarchy3"/>
    <dgm:cxn modelId="{9185B55E-FE06-492B-ACD1-0F0592B3686A}" type="presParOf" srcId="{FE66B86C-C00F-4377-A5F6-F4AAD812F44E}" destId="{B95A36C9-F908-4358-88A1-E7A98C8BFCED}" srcOrd="1" destOrd="0" presId="urn:microsoft.com/office/officeart/2005/8/layout/hierarchy3"/>
    <dgm:cxn modelId="{731446C8-5509-43A5-B48E-CB2B04DBAC08}" type="presParOf" srcId="{B95A36C9-F908-4358-88A1-E7A98C8BFCED}" destId="{983356DD-C815-4F28-8884-A159642769E9}" srcOrd="0" destOrd="0" presId="urn:microsoft.com/office/officeart/2005/8/layout/hierarchy3"/>
    <dgm:cxn modelId="{75CD49D5-A4AC-413E-B99D-B4242028E970}" type="presParOf" srcId="{B95A36C9-F908-4358-88A1-E7A98C8BFCED}" destId="{6204E9A0-40C7-4E7C-AE76-813DC0180DCA}" srcOrd="1" destOrd="0" presId="urn:microsoft.com/office/officeart/2005/8/layout/hierarchy3"/>
    <dgm:cxn modelId="{FB930FD2-1A7A-4F45-AF0C-3DFF34EAF7CF}" type="presParOf" srcId="{B95A36C9-F908-4358-88A1-E7A98C8BFCED}" destId="{6EE777F4-824C-47D1-BF79-6069485F3C47}" srcOrd="2" destOrd="0" presId="urn:microsoft.com/office/officeart/2005/8/layout/hierarchy3"/>
    <dgm:cxn modelId="{0C527B93-57A2-4BB8-8549-0247A956931C}" type="presParOf" srcId="{B95A36C9-F908-4358-88A1-E7A98C8BFCED}" destId="{624C7909-E960-4C80-BB72-BD11811B3EAB}" srcOrd="3" destOrd="0" presId="urn:microsoft.com/office/officeart/2005/8/layout/hierarchy3"/>
    <dgm:cxn modelId="{E9A46C38-F91E-43A3-BD36-380CD76CE84C}" type="presParOf" srcId="{B95A36C9-F908-4358-88A1-E7A98C8BFCED}" destId="{40BA9507-B593-4D46-B4FF-62328138C842}" srcOrd="4" destOrd="0" presId="urn:microsoft.com/office/officeart/2005/8/layout/hierarchy3"/>
    <dgm:cxn modelId="{064D4767-A309-45A9-BA60-8E94B2E24048}" type="presParOf" srcId="{B95A36C9-F908-4358-88A1-E7A98C8BFCED}" destId="{F5FD5F95-9F75-46F9-8E32-AECE90575315}"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CD515C7-3384-4115-939B-49CCA18F4CB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36BE325-7E16-4B92-8F58-073FB804FD7C}">
      <dgm:prSet phldrT="[Text]" phldr="0" custT="1"/>
      <dgm:spPr>
        <a:ln>
          <a:solidFill>
            <a:schemeClr val="tx1"/>
          </a:solidFill>
        </a:ln>
      </dgm:spPr>
      <dgm:t>
        <a:bodyPr/>
        <a:lstStyle/>
        <a:p>
          <a:r>
            <a:rPr lang="en-US" sz="1400" dirty="0" err="1">
              <a:latin typeface="Aptos" panose="020B0004020202020204" pitchFamily="34" charset="0"/>
            </a:rPr>
            <a:t>Emapalumab</a:t>
          </a:r>
          <a:endParaRPr lang="en-US" sz="1400" dirty="0">
            <a:latin typeface="Aptos" panose="020B0004020202020204" pitchFamily="34" charset="0"/>
          </a:endParaRPr>
        </a:p>
      </dgm:t>
    </dgm:pt>
    <dgm:pt modelId="{1A1FE263-D905-4D22-AF23-3F1B9D99E9E8}" type="parTrans" cxnId="{D0852F14-14C8-478B-9BC9-E7FD9B307C9F}">
      <dgm:prSet/>
      <dgm:spPr/>
      <dgm:t>
        <a:bodyPr/>
        <a:lstStyle/>
        <a:p>
          <a:endParaRPr lang="en-US"/>
        </a:p>
      </dgm:t>
    </dgm:pt>
    <dgm:pt modelId="{B827BF79-35AC-4E81-8C28-7E8504BACB4B}" type="sibTrans" cxnId="{D0852F14-14C8-478B-9BC9-E7FD9B307C9F}">
      <dgm:prSet/>
      <dgm:spPr/>
      <dgm:t>
        <a:bodyPr/>
        <a:lstStyle/>
        <a:p>
          <a:endParaRPr lang="en-US"/>
        </a:p>
      </dgm:t>
    </dgm:pt>
    <dgm:pt modelId="{DFF13F36-85EB-455F-9AF4-3A78DABF6845}">
      <dgm:prSet phldrT="[Text]" phldr="0" custT="1"/>
      <dgm:spPr>
        <a:ln>
          <a:solidFill>
            <a:schemeClr val="tx1"/>
          </a:solidFill>
        </a:ln>
      </dgm:spPr>
      <dgm:t>
        <a:bodyPr/>
        <a:lstStyle/>
        <a:p>
          <a:r>
            <a:rPr lang="en-US" sz="1400" dirty="0">
              <a:latin typeface="Aptos" panose="020B0004020202020204" pitchFamily="34" charset="0"/>
            </a:rPr>
            <a:t>Ruxolitinib</a:t>
          </a:r>
        </a:p>
      </dgm:t>
    </dgm:pt>
    <dgm:pt modelId="{6E90CD91-1AD5-4C69-B12D-BCAFDF6012F9}" type="parTrans" cxnId="{5AB4CE9A-E0FF-46CE-9E5C-2BC690B9DBC5}">
      <dgm:prSet/>
      <dgm:spPr/>
      <dgm:t>
        <a:bodyPr/>
        <a:lstStyle/>
        <a:p>
          <a:endParaRPr lang="en-US"/>
        </a:p>
      </dgm:t>
    </dgm:pt>
    <dgm:pt modelId="{42403D5F-18EA-464B-9B2C-90D5180F8BA2}" type="sibTrans" cxnId="{5AB4CE9A-E0FF-46CE-9E5C-2BC690B9DBC5}">
      <dgm:prSet/>
      <dgm:spPr/>
      <dgm:t>
        <a:bodyPr/>
        <a:lstStyle/>
        <a:p>
          <a:endParaRPr lang="en-US"/>
        </a:p>
      </dgm:t>
    </dgm:pt>
    <dgm:pt modelId="{9F727C7B-7B29-4B63-835E-85101C500823}">
      <dgm:prSet phldrT="[Text]" phldr="0" custT="1"/>
      <dgm:spPr>
        <a:ln>
          <a:solidFill>
            <a:schemeClr val="tx1"/>
          </a:solidFill>
        </a:ln>
      </dgm:spPr>
      <dgm:t>
        <a:bodyPr/>
        <a:lstStyle/>
        <a:p>
          <a:r>
            <a:rPr lang="en-US" sz="1400" dirty="0">
              <a:latin typeface="Aptos" panose="020B0004020202020204" pitchFamily="34" charset="0"/>
            </a:rPr>
            <a:t>ATG</a:t>
          </a:r>
        </a:p>
      </dgm:t>
    </dgm:pt>
    <dgm:pt modelId="{7E22C0CD-E232-481E-AFEF-847F84FCE064}" type="parTrans" cxnId="{52E095B4-51E5-4CE9-BB99-4B1765B6F44E}">
      <dgm:prSet/>
      <dgm:spPr/>
      <dgm:t>
        <a:bodyPr/>
        <a:lstStyle/>
        <a:p>
          <a:endParaRPr lang="en-US"/>
        </a:p>
      </dgm:t>
    </dgm:pt>
    <dgm:pt modelId="{27D78BD7-0E94-4639-B07B-2192DCF910E5}" type="sibTrans" cxnId="{52E095B4-51E5-4CE9-BB99-4B1765B6F44E}">
      <dgm:prSet/>
      <dgm:spPr/>
      <dgm:t>
        <a:bodyPr/>
        <a:lstStyle/>
        <a:p>
          <a:endParaRPr lang="en-US"/>
        </a:p>
      </dgm:t>
    </dgm:pt>
    <dgm:pt modelId="{E060EB5D-2CCE-4317-B42A-27B7C03495F3}">
      <dgm:prSet phldrT="[Text]" phldr="0" custT="1"/>
      <dgm:spPr>
        <a:ln>
          <a:solidFill>
            <a:schemeClr val="tx1"/>
          </a:solidFill>
        </a:ln>
      </dgm:spPr>
      <dgm:t>
        <a:bodyPr/>
        <a:lstStyle/>
        <a:p>
          <a:r>
            <a:rPr lang="en-US" sz="1400" dirty="0">
              <a:latin typeface="Aptos" panose="020B0004020202020204" pitchFamily="34" charset="0"/>
            </a:rPr>
            <a:t>Alemtuzumab, Anakinra, Rituximab</a:t>
          </a:r>
        </a:p>
      </dgm:t>
    </dgm:pt>
    <dgm:pt modelId="{BCF5A263-BB1F-483D-A4B4-902C3801DB0B}" type="parTrans" cxnId="{3F3955A9-27B7-4FA3-8FED-292ECFB17C71}">
      <dgm:prSet/>
      <dgm:spPr/>
      <dgm:t>
        <a:bodyPr/>
        <a:lstStyle/>
        <a:p>
          <a:endParaRPr lang="en-US"/>
        </a:p>
      </dgm:t>
    </dgm:pt>
    <dgm:pt modelId="{561D40A5-3C61-4CB5-B191-97827FAE7DB1}" type="sibTrans" cxnId="{3F3955A9-27B7-4FA3-8FED-292ECFB17C71}">
      <dgm:prSet/>
      <dgm:spPr/>
      <dgm:t>
        <a:bodyPr/>
        <a:lstStyle/>
        <a:p>
          <a:endParaRPr lang="en-US"/>
        </a:p>
      </dgm:t>
    </dgm:pt>
    <dgm:pt modelId="{710FE2AD-8BB6-4714-86B0-4AF02CDF24CE}">
      <dgm:prSet phldrT="[Text]" phldr="0" custT="1"/>
      <dgm:spPr>
        <a:ln>
          <a:solidFill>
            <a:schemeClr val="tx1"/>
          </a:solidFill>
        </a:ln>
      </dgm:spPr>
      <dgm:t>
        <a:bodyPr/>
        <a:lstStyle/>
        <a:p>
          <a:r>
            <a:rPr lang="en-US" sz="1400" dirty="0">
              <a:latin typeface="Aptos" panose="020B0004020202020204" pitchFamily="34" charset="0"/>
            </a:rPr>
            <a:t>Limited data mostly founded on pediatric studies for </a:t>
          </a:r>
          <a:r>
            <a:rPr lang="en-US" sz="1400" dirty="0" err="1">
              <a:latin typeface="Aptos" panose="020B0004020202020204" pitchFamily="34" charset="0"/>
            </a:rPr>
            <a:t>pHLH</a:t>
          </a:r>
          <a:endParaRPr lang="en-US" sz="1400" dirty="0">
            <a:latin typeface="Aptos" panose="020B0004020202020204" pitchFamily="34" charset="0"/>
          </a:endParaRPr>
        </a:p>
      </dgm:t>
    </dgm:pt>
    <dgm:pt modelId="{D7D8A3EC-918D-4B66-888F-3CFD9AE817B7}" type="parTrans" cxnId="{FA41C43C-F3B9-4E53-BDA9-C8E00EEA23D8}">
      <dgm:prSet/>
      <dgm:spPr/>
      <dgm:t>
        <a:bodyPr/>
        <a:lstStyle/>
        <a:p>
          <a:endParaRPr lang="en-US"/>
        </a:p>
      </dgm:t>
    </dgm:pt>
    <dgm:pt modelId="{85B8DE22-0E24-40CD-B7AA-CDA8BA50A6AB}" type="sibTrans" cxnId="{FA41C43C-F3B9-4E53-BDA9-C8E00EEA23D8}">
      <dgm:prSet/>
      <dgm:spPr/>
      <dgm:t>
        <a:bodyPr/>
        <a:lstStyle/>
        <a:p>
          <a:endParaRPr lang="en-US"/>
        </a:p>
      </dgm:t>
    </dgm:pt>
    <dgm:pt modelId="{693DFFA4-D061-4D0B-97E2-83134B2E8198}">
      <dgm:prSet phldrT="[Text]" phldr="0" custT="1"/>
      <dgm:spPr>
        <a:ln>
          <a:solidFill>
            <a:schemeClr val="tx1"/>
          </a:solidFill>
        </a:ln>
      </dgm:spPr>
      <dgm:t>
        <a:bodyPr/>
        <a:lstStyle/>
        <a:p>
          <a:r>
            <a:rPr lang="en-US" sz="1400" dirty="0">
              <a:latin typeface="Aptos" panose="020B0004020202020204" pitchFamily="34" charset="0"/>
            </a:rPr>
            <a:t>Promising post-HSCT survival in the relapsed/refractory setting</a:t>
          </a:r>
        </a:p>
      </dgm:t>
    </dgm:pt>
    <dgm:pt modelId="{5DD54EC1-EA55-4E11-8D9E-A238B1D95DBB}" type="parTrans" cxnId="{4D060606-5AD3-4532-9EE7-A240DFB2BAF8}">
      <dgm:prSet/>
      <dgm:spPr/>
      <dgm:t>
        <a:bodyPr/>
        <a:lstStyle/>
        <a:p>
          <a:endParaRPr lang="en-US"/>
        </a:p>
      </dgm:t>
    </dgm:pt>
    <dgm:pt modelId="{F6747A84-4BF2-46F1-9EDC-A28AD2D8F611}" type="sibTrans" cxnId="{4D060606-5AD3-4532-9EE7-A240DFB2BAF8}">
      <dgm:prSet/>
      <dgm:spPr/>
      <dgm:t>
        <a:bodyPr/>
        <a:lstStyle/>
        <a:p>
          <a:endParaRPr lang="en-US"/>
        </a:p>
      </dgm:t>
    </dgm:pt>
    <dgm:pt modelId="{EE29EFE0-7DC4-4467-BF45-69E68C827828}">
      <dgm:prSet phldrT="[Text]" phldr="0" custT="1"/>
      <dgm:spPr>
        <a:ln>
          <a:solidFill>
            <a:schemeClr val="tx1"/>
          </a:solidFill>
        </a:ln>
      </dgm:spPr>
      <dgm:t>
        <a:bodyPr/>
        <a:lstStyle/>
        <a:p>
          <a:r>
            <a:rPr lang="en-US" sz="1400" dirty="0">
              <a:latin typeface="Aptos" panose="020B0004020202020204" pitchFamily="34" charset="0"/>
            </a:rPr>
            <a:t>Limited data</a:t>
          </a:r>
        </a:p>
      </dgm:t>
    </dgm:pt>
    <dgm:pt modelId="{AA9AAE1B-1983-43E6-B78E-529B2FC9E5F0}" type="parTrans" cxnId="{B9B9D575-6451-4F5B-8ACB-9003344972DA}">
      <dgm:prSet/>
      <dgm:spPr/>
      <dgm:t>
        <a:bodyPr/>
        <a:lstStyle/>
        <a:p>
          <a:endParaRPr lang="en-US"/>
        </a:p>
      </dgm:t>
    </dgm:pt>
    <dgm:pt modelId="{0166486F-5164-4003-9A53-3F41EE09C311}" type="sibTrans" cxnId="{B9B9D575-6451-4F5B-8ACB-9003344972DA}">
      <dgm:prSet/>
      <dgm:spPr/>
      <dgm:t>
        <a:bodyPr/>
        <a:lstStyle/>
        <a:p>
          <a:endParaRPr lang="en-US"/>
        </a:p>
      </dgm:t>
    </dgm:pt>
    <dgm:pt modelId="{6C4C4544-9E35-430D-9572-D40169AC5080}">
      <dgm:prSet phldrT="[Text]" phldr="0" custT="1"/>
      <dgm:spPr>
        <a:ln>
          <a:solidFill>
            <a:schemeClr val="tx1"/>
          </a:solidFill>
        </a:ln>
      </dgm:spPr>
      <dgm:t>
        <a:bodyPr/>
        <a:lstStyle/>
        <a:p>
          <a:r>
            <a:rPr lang="en-US" sz="1400" dirty="0">
              <a:latin typeface="Aptos" panose="020B0004020202020204" pitchFamily="34" charset="0"/>
            </a:rPr>
            <a:t>Data supports use as monotherapy, but may see more benefit as adjunctive agent, primarily in relapsed/refractory disease</a:t>
          </a:r>
        </a:p>
      </dgm:t>
    </dgm:pt>
    <dgm:pt modelId="{1D13BD43-FBDC-444A-BAF7-EB61D7E62F33}" type="parTrans" cxnId="{14514904-1525-434D-8B3F-AFB980079CF6}">
      <dgm:prSet/>
      <dgm:spPr/>
      <dgm:t>
        <a:bodyPr/>
        <a:lstStyle/>
        <a:p>
          <a:endParaRPr lang="en-US"/>
        </a:p>
      </dgm:t>
    </dgm:pt>
    <dgm:pt modelId="{F0C3E870-3CC9-478E-8FD6-654A11319107}" type="sibTrans" cxnId="{14514904-1525-434D-8B3F-AFB980079CF6}">
      <dgm:prSet/>
      <dgm:spPr/>
      <dgm:t>
        <a:bodyPr/>
        <a:lstStyle/>
        <a:p>
          <a:endParaRPr lang="en-US"/>
        </a:p>
      </dgm:t>
    </dgm:pt>
    <dgm:pt modelId="{E89A334C-14DF-4EFE-98BF-09DCA71750ED}">
      <dgm:prSet phldrT="[Text]" phldr="0" custT="1"/>
      <dgm:spPr>
        <a:ln>
          <a:solidFill>
            <a:schemeClr val="tx1"/>
          </a:solidFill>
        </a:ln>
      </dgm:spPr>
      <dgm:t>
        <a:bodyPr/>
        <a:lstStyle/>
        <a:p>
          <a:r>
            <a:rPr lang="en-US" sz="1400" dirty="0">
              <a:latin typeface="Aptos" panose="020B0004020202020204" pitchFamily="34" charset="0"/>
            </a:rPr>
            <a:t>Minimal data</a:t>
          </a:r>
        </a:p>
      </dgm:t>
    </dgm:pt>
    <dgm:pt modelId="{00EDDA21-87E0-4B52-8C6B-82398AF3F815}" type="parTrans" cxnId="{70626C4E-4845-41D3-8A93-6D91C92EFF07}">
      <dgm:prSet/>
      <dgm:spPr/>
      <dgm:t>
        <a:bodyPr/>
        <a:lstStyle/>
        <a:p>
          <a:endParaRPr lang="en-US"/>
        </a:p>
      </dgm:t>
    </dgm:pt>
    <dgm:pt modelId="{32C93149-7447-434D-A541-7EF1B14AEE1D}" type="sibTrans" cxnId="{70626C4E-4845-41D3-8A93-6D91C92EFF07}">
      <dgm:prSet/>
      <dgm:spPr/>
      <dgm:t>
        <a:bodyPr/>
        <a:lstStyle/>
        <a:p>
          <a:endParaRPr lang="en-US"/>
        </a:p>
      </dgm:t>
    </dgm:pt>
    <dgm:pt modelId="{28AECB47-3015-4C07-94C0-60213BEEAFB4}">
      <dgm:prSet phldrT="[Text]" phldr="0" custT="1"/>
      <dgm:spPr>
        <a:ln>
          <a:solidFill>
            <a:schemeClr val="tx1"/>
          </a:solidFill>
        </a:ln>
      </dgm:spPr>
      <dgm:t>
        <a:bodyPr/>
        <a:lstStyle/>
        <a:p>
          <a:r>
            <a:rPr lang="en-US" sz="1400" dirty="0">
              <a:latin typeface="Aptos" panose="020B0004020202020204" pitchFamily="34" charset="0"/>
            </a:rPr>
            <a:t>Greater toxicity profile compared to other agents and comparatively higher relapse rates</a:t>
          </a:r>
        </a:p>
      </dgm:t>
    </dgm:pt>
    <dgm:pt modelId="{5F69A7AA-D7CE-4C6D-8793-DCFD887FEFB1}" type="parTrans" cxnId="{DA31FED8-64C9-478B-88EA-53157C3D78B8}">
      <dgm:prSet/>
      <dgm:spPr/>
      <dgm:t>
        <a:bodyPr/>
        <a:lstStyle/>
        <a:p>
          <a:endParaRPr lang="en-US"/>
        </a:p>
      </dgm:t>
    </dgm:pt>
    <dgm:pt modelId="{391476A6-F347-4390-BB5E-21CCFEEB6C6A}" type="sibTrans" cxnId="{DA31FED8-64C9-478B-88EA-53157C3D78B8}">
      <dgm:prSet/>
      <dgm:spPr/>
      <dgm:t>
        <a:bodyPr/>
        <a:lstStyle/>
        <a:p>
          <a:endParaRPr lang="en-US"/>
        </a:p>
      </dgm:t>
    </dgm:pt>
    <dgm:pt modelId="{54BBB47B-669A-4A6E-B24E-8E80CCC564D6}">
      <dgm:prSet phldrT="[Text]" phldr="0" custT="1"/>
      <dgm:spPr>
        <a:ln>
          <a:solidFill>
            <a:schemeClr val="tx1"/>
          </a:solidFill>
        </a:ln>
      </dgm:spPr>
      <dgm:t>
        <a:bodyPr/>
        <a:lstStyle/>
        <a:p>
          <a:r>
            <a:rPr lang="en-US" sz="1400" dirty="0">
              <a:latin typeface="Aptos" panose="020B0004020202020204" pitchFamily="34" charset="0"/>
            </a:rPr>
            <a:t>Primary use as salvage therapy in relapsed/refractory disease</a:t>
          </a:r>
        </a:p>
      </dgm:t>
    </dgm:pt>
    <dgm:pt modelId="{53E01515-2B46-45F3-838B-590CE18E2EC3}" type="parTrans" cxnId="{CEB5D169-95F8-4CDD-87A3-E322F57C01A8}">
      <dgm:prSet/>
      <dgm:spPr/>
      <dgm:t>
        <a:bodyPr/>
        <a:lstStyle/>
        <a:p>
          <a:endParaRPr lang="en-US"/>
        </a:p>
      </dgm:t>
    </dgm:pt>
    <dgm:pt modelId="{CD7E556F-28B6-4D43-85D2-0A53E461C42D}" type="sibTrans" cxnId="{CEB5D169-95F8-4CDD-87A3-E322F57C01A8}">
      <dgm:prSet/>
      <dgm:spPr/>
      <dgm:t>
        <a:bodyPr/>
        <a:lstStyle/>
        <a:p>
          <a:endParaRPr lang="en-US"/>
        </a:p>
      </dgm:t>
    </dgm:pt>
    <dgm:pt modelId="{A2C97C33-2412-4E6A-9DAD-161827FABD0B}">
      <dgm:prSet phldrT="[Text]" phldr="0" custT="1"/>
      <dgm:spPr>
        <a:ln>
          <a:solidFill>
            <a:schemeClr val="tx1"/>
          </a:solidFill>
        </a:ln>
      </dgm:spPr>
      <dgm:t>
        <a:bodyPr/>
        <a:lstStyle/>
        <a:p>
          <a:r>
            <a:rPr lang="en-US" sz="1400" dirty="0">
              <a:latin typeface="Aptos" panose="020B0004020202020204" pitchFamily="34" charset="0"/>
            </a:rPr>
            <a:t>Use founded on case reports and case series</a:t>
          </a:r>
        </a:p>
      </dgm:t>
    </dgm:pt>
    <dgm:pt modelId="{4A45CAF1-4A2D-44D5-B58D-A5518F50DA04}" type="parTrans" cxnId="{0D52BF76-5D23-40DA-A65F-5D3D9444057D}">
      <dgm:prSet/>
      <dgm:spPr/>
      <dgm:t>
        <a:bodyPr/>
        <a:lstStyle/>
        <a:p>
          <a:endParaRPr lang="en-US"/>
        </a:p>
      </dgm:t>
    </dgm:pt>
    <dgm:pt modelId="{1E6AB19A-523C-4625-9F92-0C7348001E8F}" type="sibTrans" cxnId="{0D52BF76-5D23-40DA-A65F-5D3D9444057D}">
      <dgm:prSet/>
      <dgm:spPr/>
      <dgm:t>
        <a:bodyPr/>
        <a:lstStyle/>
        <a:p>
          <a:endParaRPr lang="en-US"/>
        </a:p>
      </dgm:t>
    </dgm:pt>
    <dgm:pt modelId="{39982789-E5EC-4BB4-A6CE-D313574894CD}">
      <dgm:prSet phldrT="[Text]" phldr="0" custT="1"/>
      <dgm:spPr>
        <a:ln>
          <a:solidFill>
            <a:schemeClr val="tx1"/>
          </a:solidFill>
        </a:ln>
      </dgm:spPr>
      <dgm:t>
        <a:bodyPr/>
        <a:lstStyle/>
        <a:p>
          <a:r>
            <a:rPr lang="en-US" sz="1400" dirty="0">
              <a:latin typeface="Aptos" panose="020B0004020202020204" pitchFamily="34" charset="0"/>
            </a:rPr>
            <a:t>May be considered if prior agents unavailable</a:t>
          </a:r>
        </a:p>
      </dgm:t>
    </dgm:pt>
    <dgm:pt modelId="{6C6C7B6A-376F-4B14-B283-62DACCE161E8}" type="parTrans" cxnId="{E9D64171-5FD5-4D6B-9C56-29B572834FCC}">
      <dgm:prSet/>
      <dgm:spPr/>
      <dgm:t>
        <a:bodyPr/>
        <a:lstStyle/>
        <a:p>
          <a:endParaRPr lang="en-US"/>
        </a:p>
      </dgm:t>
    </dgm:pt>
    <dgm:pt modelId="{BFB632F9-879E-4C98-8662-E92BA4FF6C70}" type="sibTrans" cxnId="{E9D64171-5FD5-4D6B-9C56-29B572834FCC}">
      <dgm:prSet/>
      <dgm:spPr/>
      <dgm:t>
        <a:bodyPr/>
        <a:lstStyle/>
        <a:p>
          <a:endParaRPr lang="en-US"/>
        </a:p>
      </dgm:t>
    </dgm:pt>
    <dgm:pt modelId="{346A5E9B-9D97-435C-B3E8-95EAF389746F}" type="pres">
      <dgm:prSet presAssocID="{5CD515C7-3384-4115-939B-49CCA18F4CBE}" presName="linear" presStyleCnt="0">
        <dgm:presLayoutVars>
          <dgm:dir/>
          <dgm:animLvl val="lvl"/>
          <dgm:resizeHandles val="exact"/>
        </dgm:presLayoutVars>
      </dgm:prSet>
      <dgm:spPr/>
    </dgm:pt>
    <dgm:pt modelId="{BD00856C-1E20-405D-A335-817CBEAA493E}" type="pres">
      <dgm:prSet presAssocID="{236BE325-7E16-4B92-8F58-073FB804FD7C}" presName="parentLin" presStyleCnt="0"/>
      <dgm:spPr/>
    </dgm:pt>
    <dgm:pt modelId="{7499E495-C303-4278-90E6-69C971BCECCE}" type="pres">
      <dgm:prSet presAssocID="{236BE325-7E16-4B92-8F58-073FB804FD7C}" presName="parentLeftMargin" presStyleLbl="node1" presStyleIdx="0" presStyleCnt="4"/>
      <dgm:spPr/>
    </dgm:pt>
    <dgm:pt modelId="{5329F99F-DC34-45C0-8609-BB13B7518DE4}" type="pres">
      <dgm:prSet presAssocID="{236BE325-7E16-4B92-8F58-073FB804FD7C}" presName="parentText" presStyleLbl="node1" presStyleIdx="0" presStyleCnt="4">
        <dgm:presLayoutVars>
          <dgm:chMax val="0"/>
          <dgm:bulletEnabled val="1"/>
        </dgm:presLayoutVars>
      </dgm:prSet>
      <dgm:spPr/>
    </dgm:pt>
    <dgm:pt modelId="{D3C80809-F617-4117-BB54-32DC2AB5A3C0}" type="pres">
      <dgm:prSet presAssocID="{236BE325-7E16-4B92-8F58-073FB804FD7C}" presName="negativeSpace" presStyleCnt="0"/>
      <dgm:spPr/>
    </dgm:pt>
    <dgm:pt modelId="{1ABCBB6A-C9DF-4B90-B258-ECE972EABD88}" type="pres">
      <dgm:prSet presAssocID="{236BE325-7E16-4B92-8F58-073FB804FD7C}" presName="childText" presStyleLbl="conFgAcc1" presStyleIdx="0" presStyleCnt="4">
        <dgm:presLayoutVars>
          <dgm:bulletEnabled val="1"/>
        </dgm:presLayoutVars>
      </dgm:prSet>
      <dgm:spPr>
        <a:prstGeom prst="round2DiagRect">
          <a:avLst/>
        </a:prstGeom>
      </dgm:spPr>
    </dgm:pt>
    <dgm:pt modelId="{250A4952-FB34-4E3B-9CA1-6C2CCF3DA9B3}" type="pres">
      <dgm:prSet presAssocID="{B827BF79-35AC-4E81-8C28-7E8504BACB4B}" presName="spaceBetweenRectangles" presStyleCnt="0"/>
      <dgm:spPr/>
    </dgm:pt>
    <dgm:pt modelId="{229E02FC-70B3-45AA-A351-6B0AE7FFEB96}" type="pres">
      <dgm:prSet presAssocID="{DFF13F36-85EB-455F-9AF4-3A78DABF6845}" presName="parentLin" presStyleCnt="0"/>
      <dgm:spPr/>
    </dgm:pt>
    <dgm:pt modelId="{85BA7404-0265-40BA-A53C-C4270F958EED}" type="pres">
      <dgm:prSet presAssocID="{DFF13F36-85EB-455F-9AF4-3A78DABF6845}" presName="parentLeftMargin" presStyleLbl="node1" presStyleIdx="0" presStyleCnt="4"/>
      <dgm:spPr/>
    </dgm:pt>
    <dgm:pt modelId="{5C1D1B1B-17BC-4174-93EF-8579245AFF5C}" type="pres">
      <dgm:prSet presAssocID="{DFF13F36-85EB-455F-9AF4-3A78DABF6845}" presName="parentText" presStyleLbl="node1" presStyleIdx="1" presStyleCnt="4">
        <dgm:presLayoutVars>
          <dgm:chMax val="0"/>
          <dgm:bulletEnabled val="1"/>
        </dgm:presLayoutVars>
      </dgm:prSet>
      <dgm:spPr/>
    </dgm:pt>
    <dgm:pt modelId="{EA8DA57B-B7C6-4E02-8221-383D57F2AB69}" type="pres">
      <dgm:prSet presAssocID="{DFF13F36-85EB-455F-9AF4-3A78DABF6845}" presName="negativeSpace" presStyleCnt="0"/>
      <dgm:spPr/>
    </dgm:pt>
    <dgm:pt modelId="{5F50D657-8D7F-4573-84D9-CC2C53CBFB7D}" type="pres">
      <dgm:prSet presAssocID="{DFF13F36-85EB-455F-9AF4-3A78DABF6845}" presName="childText" presStyleLbl="conFgAcc1" presStyleIdx="1" presStyleCnt="4">
        <dgm:presLayoutVars>
          <dgm:bulletEnabled val="1"/>
        </dgm:presLayoutVars>
      </dgm:prSet>
      <dgm:spPr>
        <a:prstGeom prst="round2DiagRect">
          <a:avLst/>
        </a:prstGeom>
      </dgm:spPr>
    </dgm:pt>
    <dgm:pt modelId="{6FC8FF14-3021-4D4D-842E-ED55E0F03222}" type="pres">
      <dgm:prSet presAssocID="{42403D5F-18EA-464B-9B2C-90D5180F8BA2}" presName="spaceBetweenRectangles" presStyleCnt="0"/>
      <dgm:spPr/>
    </dgm:pt>
    <dgm:pt modelId="{C62B3AF0-58DB-4CE7-8F7E-3502BE82F6BC}" type="pres">
      <dgm:prSet presAssocID="{9F727C7B-7B29-4B63-835E-85101C500823}" presName="parentLin" presStyleCnt="0"/>
      <dgm:spPr/>
    </dgm:pt>
    <dgm:pt modelId="{31A6DA08-5643-48DE-9163-F28E5A70B22F}" type="pres">
      <dgm:prSet presAssocID="{9F727C7B-7B29-4B63-835E-85101C500823}" presName="parentLeftMargin" presStyleLbl="node1" presStyleIdx="1" presStyleCnt="4"/>
      <dgm:spPr/>
    </dgm:pt>
    <dgm:pt modelId="{A1F91111-73EC-4ACD-8184-D3FAF64BEA4C}" type="pres">
      <dgm:prSet presAssocID="{9F727C7B-7B29-4B63-835E-85101C500823}" presName="parentText" presStyleLbl="node1" presStyleIdx="2" presStyleCnt="4">
        <dgm:presLayoutVars>
          <dgm:chMax val="0"/>
          <dgm:bulletEnabled val="1"/>
        </dgm:presLayoutVars>
      </dgm:prSet>
      <dgm:spPr/>
    </dgm:pt>
    <dgm:pt modelId="{BCADEAF6-E35E-48D0-9C57-70AE4E56860D}" type="pres">
      <dgm:prSet presAssocID="{9F727C7B-7B29-4B63-835E-85101C500823}" presName="negativeSpace" presStyleCnt="0"/>
      <dgm:spPr/>
    </dgm:pt>
    <dgm:pt modelId="{0F7650AF-7BDA-4861-8C4C-28E2C49C5A1F}" type="pres">
      <dgm:prSet presAssocID="{9F727C7B-7B29-4B63-835E-85101C500823}" presName="childText" presStyleLbl="conFgAcc1" presStyleIdx="2" presStyleCnt="4">
        <dgm:presLayoutVars>
          <dgm:bulletEnabled val="1"/>
        </dgm:presLayoutVars>
      </dgm:prSet>
      <dgm:spPr>
        <a:prstGeom prst="round2DiagRect">
          <a:avLst/>
        </a:prstGeom>
      </dgm:spPr>
    </dgm:pt>
    <dgm:pt modelId="{5353C01F-B2F7-424A-AC7E-BE1ED6C4E21D}" type="pres">
      <dgm:prSet presAssocID="{27D78BD7-0E94-4639-B07B-2192DCF910E5}" presName="spaceBetweenRectangles" presStyleCnt="0"/>
      <dgm:spPr/>
    </dgm:pt>
    <dgm:pt modelId="{F499AA6A-D5C2-4C49-B32F-3CB68E8D402E}" type="pres">
      <dgm:prSet presAssocID="{E060EB5D-2CCE-4317-B42A-27B7C03495F3}" presName="parentLin" presStyleCnt="0"/>
      <dgm:spPr/>
    </dgm:pt>
    <dgm:pt modelId="{DD380274-8EA7-4FF0-B13A-66E494455E42}" type="pres">
      <dgm:prSet presAssocID="{E060EB5D-2CCE-4317-B42A-27B7C03495F3}" presName="parentLeftMargin" presStyleLbl="node1" presStyleIdx="2" presStyleCnt="4"/>
      <dgm:spPr/>
    </dgm:pt>
    <dgm:pt modelId="{B9E9E90E-D2B5-4104-82D3-01C9D887E90C}" type="pres">
      <dgm:prSet presAssocID="{E060EB5D-2CCE-4317-B42A-27B7C03495F3}" presName="parentText" presStyleLbl="node1" presStyleIdx="3" presStyleCnt="4">
        <dgm:presLayoutVars>
          <dgm:chMax val="0"/>
          <dgm:bulletEnabled val="1"/>
        </dgm:presLayoutVars>
      </dgm:prSet>
      <dgm:spPr/>
    </dgm:pt>
    <dgm:pt modelId="{9AECBD0C-B93F-4BA6-9645-19B5B7ECCDC5}" type="pres">
      <dgm:prSet presAssocID="{E060EB5D-2CCE-4317-B42A-27B7C03495F3}" presName="negativeSpace" presStyleCnt="0"/>
      <dgm:spPr/>
    </dgm:pt>
    <dgm:pt modelId="{C8C78456-62FC-4AFC-A9B6-EA65AEB1A1AD}" type="pres">
      <dgm:prSet presAssocID="{E060EB5D-2CCE-4317-B42A-27B7C03495F3}" presName="childText" presStyleLbl="conFgAcc1" presStyleIdx="3" presStyleCnt="4">
        <dgm:presLayoutVars>
          <dgm:bulletEnabled val="1"/>
        </dgm:presLayoutVars>
      </dgm:prSet>
      <dgm:spPr>
        <a:prstGeom prst="round2DiagRect">
          <a:avLst/>
        </a:prstGeom>
      </dgm:spPr>
    </dgm:pt>
  </dgm:ptLst>
  <dgm:cxnLst>
    <dgm:cxn modelId="{14514904-1525-434D-8B3F-AFB980079CF6}" srcId="{DFF13F36-85EB-455F-9AF4-3A78DABF6845}" destId="{6C4C4544-9E35-430D-9572-D40169AC5080}" srcOrd="1" destOrd="0" parTransId="{1D13BD43-FBDC-444A-BAF7-EB61D7E62F33}" sibTransId="{F0C3E870-3CC9-478E-8FD6-654A11319107}"/>
    <dgm:cxn modelId="{4D060606-5AD3-4532-9EE7-A240DFB2BAF8}" srcId="{236BE325-7E16-4B92-8F58-073FB804FD7C}" destId="{693DFFA4-D061-4D0B-97E2-83134B2E8198}" srcOrd="1" destOrd="0" parTransId="{5DD54EC1-EA55-4E11-8D9E-A238B1D95DBB}" sibTransId="{F6747A84-4BF2-46F1-9EDC-A28AD2D8F611}"/>
    <dgm:cxn modelId="{D0852F14-14C8-478B-9BC9-E7FD9B307C9F}" srcId="{5CD515C7-3384-4115-939B-49CCA18F4CBE}" destId="{236BE325-7E16-4B92-8F58-073FB804FD7C}" srcOrd="0" destOrd="0" parTransId="{1A1FE263-D905-4D22-AF23-3F1B9D99E9E8}" sibTransId="{B827BF79-35AC-4E81-8C28-7E8504BACB4B}"/>
    <dgm:cxn modelId="{EC67B617-D1D2-4593-AE05-66DE0387CA5A}" type="presOf" srcId="{E89A334C-14DF-4EFE-98BF-09DCA71750ED}" destId="{0F7650AF-7BDA-4861-8C4C-28E2C49C5A1F}" srcOrd="0" destOrd="0" presId="urn:microsoft.com/office/officeart/2005/8/layout/list1"/>
    <dgm:cxn modelId="{CB348A22-38C9-40CE-8AC3-1A82A87EA399}" type="presOf" srcId="{E060EB5D-2CCE-4317-B42A-27B7C03495F3}" destId="{B9E9E90E-D2B5-4104-82D3-01C9D887E90C}" srcOrd="1" destOrd="0" presId="urn:microsoft.com/office/officeart/2005/8/layout/list1"/>
    <dgm:cxn modelId="{FA41C43C-F3B9-4E53-BDA9-C8E00EEA23D8}" srcId="{236BE325-7E16-4B92-8F58-073FB804FD7C}" destId="{710FE2AD-8BB6-4714-86B0-4AF02CDF24CE}" srcOrd="0" destOrd="0" parTransId="{D7D8A3EC-918D-4B66-888F-3CFD9AE817B7}" sibTransId="{85B8DE22-0E24-40CD-B7AA-CDA8BA50A6AB}"/>
    <dgm:cxn modelId="{CFEEB75B-376E-413D-AF87-0707CC26FE76}" type="presOf" srcId="{DFF13F36-85EB-455F-9AF4-3A78DABF6845}" destId="{5C1D1B1B-17BC-4174-93EF-8579245AFF5C}" srcOrd="1" destOrd="0" presId="urn:microsoft.com/office/officeart/2005/8/layout/list1"/>
    <dgm:cxn modelId="{657CAA69-51CC-4D9F-BEBE-B04BAC27CB47}" type="presOf" srcId="{236BE325-7E16-4B92-8F58-073FB804FD7C}" destId="{5329F99F-DC34-45C0-8609-BB13B7518DE4}" srcOrd="1" destOrd="0" presId="urn:microsoft.com/office/officeart/2005/8/layout/list1"/>
    <dgm:cxn modelId="{CEB5D169-95F8-4CDD-87A3-E322F57C01A8}" srcId="{9F727C7B-7B29-4B63-835E-85101C500823}" destId="{54BBB47B-669A-4A6E-B24E-8E80CCC564D6}" srcOrd="2" destOrd="0" parTransId="{53E01515-2B46-45F3-838B-590CE18E2EC3}" sibTransId="{CD7E556F-28B6-4D43-85D2-0A53E461C42D}"/>
    <dgm:cxn modelId="{4C5B754A-5BD5-4685-AA29-206B59042057}" type="presOf" srcId="{54BBB47B-669A-4A6E-B24E-8E80CCC564D6}" destId="{0F7650AF-7BDA-4861-8C4C-28E2C49C5A1F}" srcOrd="0" destOrd="2" presId="urn:microsoft.com/office/officeart/2005/8/layout/list1"/>
    <dgm:cxn modelId="{022AF66C-7925-48F5-93D8-ACF7A3D10B81}" type="presOf" srcId="{28AECB47-3015-4C07-94C0-60213BEEAFB4}" destId="{0F7650AF-7BDA-4861-8C4C-28E2C49C5A1F}" srcOrd="0" destOrd="1" presId="urn:microsoft.com/office/officeart/2005/8/layout/list1"/>
    <dgm:cxn modelId="{70626C4E-4845-41D3-8A93-6D91C92EFF07}" srcId="{9F727C7B-7B29-4B63-835E-85101C500823}" destId="{E89A334C-14DF-4EFE-98BF-09DCA71750ED}" srcOrd="0" destOrd="0" parTransId="{00EDDA21-87E0-4B52-8C6B-82398AF3F815}" sibTransId="{32C93149-7447-434D-A541-7EF1B14AEE1D}"/>
    <dgm:cxn modelId="{8FEA3851-10C6-4915-AB7A-9CF82807CBA4}" type="presOf" srcId="{EE29EFE0-7DC4-4467-BF45-69E68C827828}" destId="{5F50D657-8D7F-4573-84D9-CC2C53CBFB7D}" srcOrd="0" destOrd="0" presId="urn:microsoft.com/office/officeart/2005/8/layout/list1"/>
    <dgm:cxn modelId="{E9D64171-5FD5-4D6B-9C56-29B572834FCC}" srcId="{E060EB5D-2CCE-4317-B42A-27B7C03495F3}" destId="{39982789-E5EC-4BB4-A6CE-D313574894CD}" srcOrd="1" destOrd="0" parTransId="{6C6C7B6A-376F-4B14-B283-62DACCE161E8}" sibTransId="{BFB632F9-879E-4C98-8662-E92BA4FF6C70}"/>
    <dgm:cxn modelId="{B9B9D575-6451-4F5B-8ACB-9003344972DA}" srcId="{DFF13F36-85EB-455F-9AF4-3A78DABF6845}" destId="{EE29EFE0-7DC4-4467-BF45-69E68C827828}" srcOrd="0" destOrd="0" parTransId="{AA9AAE1B-1983-43E6-B78E-529B2FC9E5F0}" sibTransId="{0166486F-5164-4003-9A53-3F41EE09C311}"/>
    <dgm:cxn modelId="{0D52BF76-5D23-40DA-A65F-5D3D9444057D}" srcId="{E060EB5D-2CCE-4317-B42A-27B7C03495F3}" destId="{A2C97C33-2412-4E6A-9DAD-161827FABD0B}" srcOrd="0" destOrd="0" parTransId="{4A45CAF1-4A2D-44D5-B58D-A5518F50DA04}" sibTransId="{1E6AB19A-523C-4625-9F92-0C7348001E8F}"/>
    <dgm:cxn modelId="{60CF048A-5ACB-4257-BB31-3E6556F9AD5C}" type="presOf" srcId="{9F727C7B-7B29-4B63-835E-85101C500823}" destId="{31A6DA08-5643-48DE-9163-F28E5A70B22F}" srcOrd="0" destOrd="0" presId="urn:microsoft.com/office/officeart/2005/8/layout/list1"/>
    <dgm:cxn modelId="{5AB4CE9A-E0FF-46CE-9E5C-2BC690B9DBC5}" srcId="{5CD515C7-3384-4115-939B-49CCA18F4CBE}" destId="{DFF13F36-85EB-455F-9AF4-3A78DABF6845}" srcOrd="1" destOrd="0" parTransId="{6E90CD91-1AD5-4C69-B12D-BCAFDF6012F9}" sibTransId="{42403D5F-18EA-464B-9B2C-90D5180F8BA2}"/>
    <dgm:cxn modelId="{E10B0AA2-92CB-4AAA-BC65-97556EF9FAA7}" type="presOf" srcId="{A2C97C33-2412-4E6A-9DAD-161827FABD0B}" destId="{C8C78456-62FC-4AFC-A9B6-EA65AEB1A1AD}" srcOrd="0" destOrd="0" presId="urn:microsoft.com/office/officeart/2005/8/layout/list1"/>
    <dgm:cxn modelId="{C96422A4-D65D-4A27-8655-C5C8F561F5F0}" type="presOf" srcId="{5CD515C7-3384-4115-939B-49CCA18F4CBE}" destId="{346A5E9B-9D97-435C-B3E8-95EAF389746F}" srcOrd="0" destOrd="0" presId="urn:microsoft.com/office/officeart/2005/8/layout/list1"/>
    <dgm:cxn modelId="{8F9D5CA9-8B3C-4150-BF23-4B9565F8C29B}" type="presOf" srcId="{693DFFA4-D061-4D0B-97E2-83134B2E8198}" destId="{1ABCBB6A-C9DF-4B90-B258-ECE972EABD88}" srcOrd="0" destOrd="1" presId="urn:microsoft.com/office/officeart/2005/8/layout/list1"/>
    <dgm:cxn modelId="{3F3955A9-27B7-4FA3-8FED-292ECFB17C71}" srcId="{5CD515C7-3384-4115-939B-49CCA18F4CBE}" destId="{E060EB5D-2CCE-4317-B42A-27B7C03495F3}" srcOrd="3" destOrd="0" parTransId="{BCF5A263-BB1F-483D-A4B4-902C3801DB0B}" sibTransId="{561D40A5-3C61-4CB5-B191-97827FAE7DB1}"/>
    <dgm:cxn modelId="{52E095B4-51E5-4CE9-BB99-4B1765B6F44E}" srcId="{5CD515C7-3384-4115-939B-49CCA18F4CBE}" destId="{9F727C7B-7B29-4B63-835E-85101C500823}" srcOrd="2" destOrd="0" parTransId="{7E22C0CD-E232-481E-AFEF-847F84FCE064}" sibTransId="{27D78BD7-0E94-4639-B07B-2192DCF910E5}"/>
    <dgm:cxn modelId="{34849BB8-B040-41BC-89E9-0D2AFAE9E226}" type="presOf" srcId="{710FE2AD-8BB6-4714-86B0-4AF02CDF24CE}" destId="{1ABCBB6A-C9DF-4B90-B258-ECE972EABD88}" srcOrd="0" destOrd="0" presId="urn:microsoft.com/office/officeart/2005/8/layout/list1"/>
    <dgm:cxn modelId="{048502B9-8873-4FD5-9698-A7F867E90DAE}" type="presOf" srcId="{6C4C4544-9E35-430D-9572-D40169AC5080}" destId="{5F50D657-8D7F-4573-84D9-CC2C53CBFB7D}" srcOrd="0" destOrd="1" presId="urn:microsoft.com/office/officeart/2005/8/layout/list1"/>
    <dgm:cxn modelId="{E4494ABB-8E9B-4741-8674-F5FE1194A8A1}" type="presOf" srcId="{39982789-E5EC-4BB4-A6CE-D313574894CD}" destId="{C8C78456-62FC-4AFC-A9B6-EA65AEB1A1AD}" srcOrd="0" destOrd="1" presId="urn:microsoft.com/office/officeart/2005/8/layout/list1"/>
    <dgm:cxn modelId="{DA31FED8-64C9-478B-88EA-53157C3D78B8}" srcId="{9F727C7B-7B29-4B63-835E-85101C500823}" destId="{28AECB47-3015-4C07-94C0-60213BEEAFB4}" srcOrd="1" destOrd="0" parTransId="{5F69A7AA-D7CE-4C6D-8793-DCFD887FEFB1}" sibTransId="{391476A6-F347-4390-BB5E-21CCFEEB6C6A}"/>
    <dgm:cxn modelId="{777013E4-4E5D-4F3C-A657-63F65D9FD358}" type="presOf" srcId="{236BE325-7E16-4B92-8F58-073FB804FD7C}" destId="{7499E495-C303-4278-90E6-69C971BCECCE}" srcOrd="0" destOrd="0" presId="urn:microsoft.com/office/officeart/2005/8/layout/list1"/>
    <dgm:cxn modelId="{1318EEE9-330D-4CCC-9E54-722EA96ABDE6}" type="presOf" srcId="{E060EB5D-2CCE-4317-B42A-27B7C03495F3}" destId="{DD380274-8EA7-4FF0-B13A-66E494455E42}" srcOrd="0" destOrd="0" presId="urn:microsoft.com/office/officeart/2005/8/layout/list1"/>
    <dgm:cxn modelId="{111C5AF3-F6B4-45F4-BABC-66CD21A9C436}" type="presOf" srcId="{DFF13F36-85EB-455F-9AF4-3A78DABF6845}" destId="{85BA7404-0265-40BA-A53C-C4270F958EED}" srcOrd="0" destOrd="0" presId="urn:microsoft.com/office/officeart/2005/8/layout/list1"/>
    <dgm:cxn modelId="{5DCDE4F5-FF54-482D-8E42-046931D8E0BD}" type="presOf" srcId="{9F727C7B-7B29-4B63-835E-85101C500823}" destId="{A1F91111-73EC-4ACD-8184-D3FAF64BEA4C}" srcOrd="1" destOrd="0" presId="urn:microsoft.com/office/officeart/2005/8/layout/list1"/>
    <dgm:cxn modelId="{AC9DFF5D-88DE-4230-AEE4-0D037E644360}" type="presParOf" srcId="{346A5E9B-9D97-435C-B3E8-95EAF389746F}" destId="{BD00856C-1E20-405D-A335-817CBEAA493E}" srcOrd="0" destOrd="0" presId="urn:microsoft.com/office/officeart/2005/8/layout/list1"/>
    <dgm:cxn modelId="{FEDA7061-F4B2-40EC-905D-75DF1C73A71D}" type="presParOf" srcId="{BD00856C-1E20-405D-A335-817CBEAA493E}" destId="{7499E495-C303-4278-90E6-69C971BCECCE}" srcOrd="0" destOrd="0" presId="urn:microsoft.com/office/officeart/2005/8/layout/list1"/>
    <dgm:cxn modelId="{90F02C95-2053-4571-AE47-C670E1DABB7D}" type="presParOf" srcId="{BD00856C-1E20-405D-A335-817CBEAA493E}" destId="{5329F99F-DC34-45C0-8609-BB13B7518DE4}" srcOrd="1" destOrd="0" presId="urn:microsoft.com/office/officeart/2005/8/layout/list1"/>
    <dgm:cxn modelId="{32FB5A37-0622-4732-92D2-C271F908F0D0}" type="presParOf" srcId="{346A5E9B-9D97-435C-B3E8-95EAF389746F}" destId="{D3C80809-F617-4117-BB54-32DC2AB5A3C0}" srcOrd="1" destOrd="0" presId="urn:microsoft.com/office/officeart/2005/8/layout/list1"/>
    <dgm:cxn modelId="{1AA2F591-C640-457F-B420-778AAA75C433}" type="presParOf" srcId="{346A5E9B-9D97-435C-B3E8-95EAF389746F}" destId="{1ABCBB6A-C9DF-4B90-B258-ECE972EABD88}" srcOrd="2" destOrd="0" presId="urn:microsoft.com/office/officeart/2005/8/layout/list1"/>
    <dgm:cxn modelId="{E86FEF20-2255-4415-908B-935EB1B238B9}" type="presParOf" srcId="{346A5E9B-9D97-435C-B3E8-95EAF389746F}" destId="{250A4952-FB34-4E3B-9CA1-6C2CCF3DA9B3}" srcOrd="3" destOrd="0" presId="urn:microsoft.com/office/officeart/2005/8/layout/list1"/>
    <dgm:cxn modelId="{49D9CA2B-E8F3-448D-8294-BBF423D6BA3F}" type="presParOf" srcId="{346A5E9B-9D97-435C-B3E8-95EAF389746F}" destId="{229E02FC-70B3-45AA-A351-6B0AE7FFEB96}" srcOrd="4" destOrd="0" presId="urn:microsoft.com/office/officeart/2005/8/layout/list1"/>
    <dgm:cxn modelId="{CF0AA98D-0679-4724-AA7C-B23A43092BD6}" type="presParOf" srcId="{229E02FC-70B3-45AA-A351-6B0AE7FFEB96}" destId="{85BA7404-0265-40BA-A53C-C4270F958EED}" srcOrd="0" destOrd="0" presId="urn:microsoft.com/office/officeart/2005/8/layout/list1"/>
    <dgm:cxn modelId="{7B2197AE-0E24-45B7-9E2E-03DE9ED88377}" type="presParOf" srcId="{229E02FC-70B3-45AA-A351-6B0AE7FFEB96}" destId="{5C1D1B1B-17BC-4174-93EF-8579245AFF5C}" srcOrd="1" destOrd="0" presId="urn:microsoft.com/office/officeart/2005/8/layout/list1"/>
    <dgm:cxn modelId="{7823CCE1-53AF-4A6B-9819-156126BEFFAB}" type="presParOf" srcId="{346A5E9B-9D97-435C-B3E8-95EAF389746F}" destId="{EA8DA57B-B7C6-4E02-8221-383D57F2AB69}" srcOrd="5" destOrd="0" presId="urn:microsoft.com/office/officeart/2005/8/layout/list1"/>
    <dgm:cxn modelId="{D4F1C603-0137-4554-9403-E27EA62D353C}" type="presParOf" srcId="{346A5E9B-9D97-435C-B3E8-95EAF389746F}" destId="{5F50D657-8D7F-4573-84D9-CC2C53CBFB7D}" srcOrd="6" destOrd="0" presId="urn:microsoft.com/office/officeart/2005/8/layout/list1"/>
    <dgm:cxn modelId="{284C7949-F0E5-4493-BDD3-EB0402782E0A}" type="presParOf" srcId="{346A5E9B-9D97-435C-B3E8-95EAF389746F}" destId="{6FC8FF14-3021-4D4D-842E-ED55E0F03222}" srcOrd="7" destOrd="0" presId="urn:microsoft.com/office/officeart/2005/8/layout/list1"/>
    <dgm:cxn modelId="{01E999B7-17F5-4FCA-854F-81055B3E454F}" type="presParOf" srcId="{346A5E9B-9D97-435C-B3E8-95EAF389746F}" destId="{C62B3AF0-58DB-4CE7-8F7E-3502BE82F6BC}" srcOrd="8" destOrd="0" presId="urn:microsoft.com/office/officeart/2005/8/layout/list1"/>
    <dgm:cxn modelId="{0DDD3E75-6182-4709-A74D-0F81AFFB8221}" type="presParOf" srcId="{C62B3AF0-58DB-4CE7-8F7E-3502BE82F6BC}" destId="{31A6DA08-5643-48DE-9163-F28E5A70B22F}" srcOrd="0" destOrd="0" presId="urn:microsoft.com/office/officeart/2005/8/layout/list1"/>
    <dgm:cxn modelId="{738732E6-B4E2-49A1-B067-8107BD0C9903}" type="presParOf" srcId="{C62B3AF0-58DB-4CE7-8F7E-3502BE82F6BC}" destId="{A1F91111-73EC-4ACD-8184-D3FAF64BEA4C}" srcOrd="1" destOrd="0" presId="urn:microsoft.com/office/officeart/2005/8/layout/list1"/>
    <dgm:cxn modelId="{8AD65D48-FF1D-4B40-944C-18B3E108E1BC}" type="presParOf" srcId="{346A5E9B-9D97-435C-B3E8-95EAF389746F}" destId="{BCADEAF6-E35E-48D0-9C57-70AE4E56860D}" srcOrd="9" destOrd="0" presId="urn:microsoft.com/office/officeart/2005/8/layout/list1"/>
    <dgm:cxn modelId="{F2D9AFBA-41CA-4B83-B420-FECD892053CA}" type="presParOf" srcId="{346A5E9B-9D97-435C-B3E8-95EAF389746F}" destId="{0F7650AF-7BDA-4861-8C4C-28E2C49C5A1F}" srcOrd="10" destOrd="0" presId="urn:microsoft.com/office/officeart/2005/8/layout/list1"/>
    <dgm:cxn modelId="{5127A5FF-0062-406A-BD18-6AFA216532B3}" type="presParOf" srcId="{346A5E9B-9D97-435C-B3E8-95EAF389746F}" destId="{5353C01F-B2F7-424A-AC7E-BE1ED6C4E21D}" srcOrd="11" destOrd="0" presId="urn:microsoft.com/office/officeart/2005/8/layout/list1"/>
    <dgm:cxn modelId="{D3667D02-DCCC-4232-8BDB-F52EA9D5E0D9}" type="presParOf" srcId="{346A5E9B-9D97-435C-B3E8-95EAF389746F}" destId="{F499AA6A-D5C2-4C49-B32F-3CB68E8D402E}" srcOrd="12" destOrd="0" presId="urn:microsoft.com/office/officeart/2005/8/layout/list1"/>
    <dgm:cxn modelId="{C52BB2B1-01CF-4B28-9DC4-B51A89B65911}" type="presParOf" srcId="{F499AA6A-D5C2-4C49-B32F-3CB68E8D402E}" destId="{DD380274-8EA7-4FF0-B13A-66E494455E42}" srcOrd="0" destOrd="0" presId="urn:microsoft.com/office/officeart/2005/8/layout/list1"/>
    <dgm:cxn modelId="{9C63890F-8934-4F0C-BA13-4A466995CF7D}" type="presParOf" srcId="{F499AA6A-D5C2-4C49-B32F-3CB68E8D402E}" destId="{B9E9E90E-D2B5-4104-82D3-01C9D887E90C}" srcOrd="1" destOrd="0" presId="urn:microsoft.com/office/officeart/2005/8/layout/list1"/>
    <dgm:cxn modelId="{5E1BD7D6-D975-4BEE-B190-90A0C6C32E47}" type="presParOf" srcId="{346A5E9B-9D97-435C-B3E8-95EAF389746F}" destId="{9AECBD0C-B93F-4BA6-9645-19B5B7ECCDC5}" srcOrd="13" destOrd="0" presId="urn:microsoft.com/office/officeart/2005/8/layout/list1"/>
    <dgm:cxn modelId="{2B5DAF36-0DB3-4F2D-AA10-9CF0640242F3}" type="presParOf" srcId="{346A5E9B-9D97-435C-B3E8-95EAF389746F}" destId="{C8C78456-62FC-4AFC-A9B6-EA65AEB1A1AD}"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47ECBCD-8EA8-472A-BEA5-1E371206A81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7D4CD2BF-4DC7-41BB-B17F-3DC32F8F10A9}">
      <dgm:prSet phldrT="[Text]" phldr="0"/>
      <dgm:spPr>
        <a:ln>
          <a:solidFill>
            <a:schemeClr val="tx1"/>
          </a:solidFill>
        </a:ln>
      </dgm:spPr>
      <dgm:t>
        <a:bodyPr/>
        <a:lstStyle/>
        <a:p>
          <a:r>
            <a:rPr lang="en-US" dirty="0">
              <a:latin typeface="Aptos" panose="020B0004020202020204" pitchFamily="34" charset="0"/>
            </a:rPr>
            <a:t>NCT04551131</a:t>
          </a:r>
        </a:p>
      </dgm:t>
    </dgm:pt>
    <dgm:pt modelId="{A088061B-9268-4983-9F49-A332A4BBA371}" type="parTrans" cxnId="{DC38AF74-2F33-49D4-A918-2A88D9A0E1B2}">
      <dgm:prSet/>
      <dgm:spPr/>
      <dgm:t>
        <a:bodyPr/>
        <a:lstStyle/>
        <a:p>
          <a:endParaRPr lang="en-US"/>
        </a:p>
      </dgm:t>
    </dgm:pt>
    <dgm:pt modelId="{A397F8A6-30D6-4540-8703-A3945953A694}" type="sibTrans" cxnId="{DC38AF74-2F33-49D4-A918-2A88D9A0E1B2}">
      <dgm:prSet/>
      <dgm:spPr/>
      <dgm:t>
        <a:bodyPr/>
        <a:lstStyle/>
        <a:p>
          <a:endParaRPr lang="en-US"/>
        </a:p>
      </dgm:t>
    </dgm:pt>
    <dgm:pt modelId="{13F7AD2A-2AEF-4DF5-BA02-8B19008B210C}">
      <dgm:prSet phldrT="[Text]" phldr="0"/>
      <dgm:spPr>
        <a:ln>
          <a:solidFill>
            <a:schemeClr val="tx1">
              <a:alpha val="90000"/>
            </a:schemeClr>
          </a:solidFill>
        </a:ln>
      </dgm:spPr>
      <dgm:t>
        <a:bodyPr/>
        <a:lstStyle/>
        <a:p>
          <a:r>
            <a:rPr lang="en-US" dirty="0">
              <a:latin typeface="Aptos" panose="020B0004020202020204" pitchFamily="34" charset="0"/>
            </a:rPr>
            <a:t>Newly diagnosed and relapsed/refractory HLH</a:t>
          </a:r>
        </a:p>
      </dgm:t>
    </dgm:pt>
    <dgm:pt modelId="{D3404DAE-D6D1-4B19-BB58-3CE2F558D734}" type="parTrans" cxnId="{B0BB3ABA-5B65-41FD-B353-DF5161FEBA62}">
      <dgm:prSet/>
      <dgm:spPr/>
      <dgm:t>
        <a:bodyPr/>
        <a:lstStyle/>
        <a:p>
          <a:endParaRPr lang="en-US"/>
        </a:p>
      </dgm:t>
    </dgm:pt>
    <dgm:pt modelId="{B08820AB-03DF-4ACA-9206-84CBBB1DBE9C}" type="sibTrans" cxnId="{B0BB3ABA-5B65-41FD-B353-DF5161FEBA62}">
      <dgm:prSet/>
      <dgm:spPr/>
      <dgm:t>
        <a:bodyPr/>
        <a:lstStyle/>
        <a:p>
          <a:endParaRPr lang="en-US"/>
        </a:p>
      </dgm:t>
    </dgm:pt>
    <dgm:pt modelId="{628B2662-4BA8-43EC-ACD1-E1716F7877BD}">
      <dgm:prSet phldrT="[Text]" phldr="0"/>
      <dgm:spPr>
        <a:ln>
          <a:solidFill>
            <a:schemeClr val="tx1"/>
          </a:solidFill>
        </a:ln>
      </dgm:spPr>
      <dgm:t>
        <a:bodyPr/>
        <a:lstStyle/>
        <a:p>
          <a:r>
            <a:rPr lang="en-US" dirty="0">
              <a:latin typeface="Aptos" panose="020B0004020202020204" pitchFamily="34" charset="0"/>
            </a:rPr>
            <a:t>NCT07497438</a:t>
          </a:r>
        </a:p>
      </dgm:t>
    </dgm:pt>
    <dgm:pt modelId="{C7834065-4B6E-4406-A231-4730173A0D4D}" type="parTrans" cxnId="{2D3C7099-016C-4321-A130-5091A1EDCF20}">
      <dgm:prSet/>
      <dgm:spPr/>
      <dgm:t>
        <a:bodyPr/>
        <a:lstStyle/>
        <a:p>
          <a:endParaRPr lang="en-US"/>
        </a:p>
      </dgm:t>
    </dgm:pt>
    <dgm:pt modelId="{C7DA56F3-4BA2-4386-B88B-8D27603C6057}" type="sibTrans" cxnId="{2D3C7099-016C-4321-A130-5091A1EDCF20}">
      <dgm:prSet/>
      <dgm:spPr/>
      <dgm:t>
        <a:bodyPr/>
        <a:lstStyle/>
        <a:p>
          <a:endParaRPr lang="en-US"/>
        </a:p>
      </dgm:t>
    </dgm:pt>
    <dgm:pt modelId="{85CD5F23-94D0-4A88-9473-AF4A11ADD6B3}">
      <dgm:prSet phldrT="[Text]" phldr="0"/>
      <dgm:spPr>
        <a:ln>
          <a:solidFill>
            <a:schemeClr val="tx1">
              <a:alpha val="90000"/>
            </a:schemeClr>
          </a:solidFill>
        </a:ln>
      </dgm:spPr>
      <dgm:t>
        <a:bodyPr/>
        <a:lstStyle/>
        <a:p>
          <a:r>
            <a:rPr lang="en-US" dirty="0">
              <a:latin typeface="Aptos" panose="020B0004020202020204" pitchFamily="34" charset="0"/>
            </a:rPr>
            <a:t>Severe HLH in intensive care</a:t>
          </a:r>
        </a:p>
      </dgm:t>
    </dgm:pt>
    <dgm:pt modelId="{F9650974-9D9A-44AA-B244-472B1EADBCD3}" type="parTrans" cxnId="{1B3704FA-EE9C-462A-BAD6-B55179A592B7}">
      <dgm:prSet/>
      <dgm:spPr/>
      <dgm:t>
        <a:bodyPr/>
        <a:lstStyle/>
        <a:p>
          <a:endParaRPr lang="en-US"/>
        </a:p>
      </dgm:t>
    </dgm:pt>
    <dgm:pt modelId="{AEFC6E23-D0AC-477A-B5AF-FE3A559D6F4F}" type="sibTrans" cxnId="{1B3704FA-EE9C-462A-BAD6-B55179A592B7}">
      <dgm:prSet/>
      <dgm:spPr/>
      <dgm:t>
        <a:bodyPr/>
        <a:lstStyle/>
        <a:p>
          <a:endParaRPr lang="en-US"/>
        </a:p>
      </dgm:t>
    </dgm:pt>
    <dgm:pt modelId="{639B944A-5A04-42F9-814F-4D283E7FE39A}">
      <dgm:prSet phldrT="[Text]" phldr="0"/>
      <dgm:spPr>
        <a:ln>
          <a:solidFill>
            <a:schemeClr val="tx1">
              <a:alpha val="90000"/>
            </a:schemeClr>
          </a:solidFill>
        </a:ln>
      </dgm:spPr>
      <dgm:t>
        <a:bodyPr/>
        <a:lstStyle/>
        <a:p>
          <a:r>
            <a:rPr lang="en-US" dirty="0">
              <a:latin typeface="Aptos" panose="020B0004020202020204" pitchFamily="34" charset="0"/>
            </a:rPr>
            <a:t>Early vs delayed approach to initiating etoposide</a:t>
          </a:r>
        </a:p>
      </dgm:t>
    </dgm:pt>
    <dgm:pt modelId="{B2132CE0-9DC2-4906-9BA8-490D0F997991}" type="parTrans" cxnId="{47DEFEBC-4CA4-4EFA-9FFC-64E7B3D2F443}">
      <dgm:prSet/>
      <dgm:spPr/>
      <dgm:t>
        <a:bodyPr/>
        <a:lstStyle/>
        <a:p>
          <a:endParaRPr lang="en-US"/>
        </a:p>
      </dgm:t>
    </dgm:pt>
    <dgm:pt modelId="{EF381A8C-C552-4D3B-80A3-B8BE988F5ABA}" type="sibTrans" cxnId="{47DEFEBC-4CA4-4EFA-9FFC-64E7B3D2F443}">
      <dgm:prSet/>
      <dgm:spPr/>
      <dgm:t>
        <a:bodyPr/>
        <a:lstStyle/>
        <a:p>
          <a:endParaRPr lang="en-US"/>
        </a:p>
      </dgm:t>
    </dgm:pt>
    <dgm:pt modelId="{EFA27324-9337-4BDD-8750-9B4A3D2FC464}">
      <dgm:prSet phldrT="[Text]" phldr="0"/>
      <dgm:spPr>
        <a:ln>
          <a:solidFill>
            <a:schemeClr val="tx1"/>
          </a:solidFill>
        </a:ln>
      </dgm:spPr>
      <dgm:t>
        <a:bodyPr/>
        <a:lstStyle/>
        <a:p>
          <a:r>
            <a:rPr lang="en-US" dirty="0">
              <a:latin typeface="Aptos" panose="020B0004020202020204" pitchFamily="34" charset="0"/>
            </a:rPr>
            <a:t>NCT06951971</a:t>
          </a:r>
        </a:p>
      </dgm:t>
    </dgm:pt>
    <dgm:pt modelId="{7D7F71B1-82ED-49B3-BC7D-3C75CA0E9F55}" type="parTrans" cxnId="{A4FC7714-D4A1-4AC8-8E84-7BEB635E3C20}">
      <dgm:prSet/>
      <dgm:spPr/>
      <dgm:t>
        <a:bodyPr/>
        <a:lstStyle/>
        <a:p>
          <a:endParaRPr lang="en-US"/>
        </a:p>
      </dgm:t>
    </dgm:pt>
    <dgm:pt modelId="{5B64E9B4-A1F1-41FD-AA9E-09B65B6A8CBE}" type="sibTrans" cxnId="{A4FC7714-D4A1-4AC8-8E84-7BEB635E3C20}">
      <dgm:prSet/>
      <dgm:spPr/>
      <dgm:t>
        <a:bodyPr/>
        <a:lstStyle/>
        <a:p>
          <a:endParaRPr lang="en-US"/>
        </a:p>
      </dgm:t>
    </dgm:pt>
    <dgm:pt modelId="{5BB9762E-6888-4016-9B95-A2FB9D26644C}">
      <dgm:prSet phldrT="[Text]" phldr="0"/>
      <dgm:spPr>
        <a:ln>
          <a:solidFill>
            <a:schemeClr val="tx1">
              <a:alpha val="90000"/>
            </a:schemeClr>
          </a:solidFill>
        </a:ln>
      </dgm:spPr>
      <dgm:t>
        <a:bodyPr/>
        <a:lstStyle/>
        <a:p>
          <a:r>
            <a:rPr lang="en-US" dirty="0">
              <a:latin typeface="Aptos" panose="020B0004020202020204" pitchFamily="34" charset="0"/>
            </a:rPr>
            <a:t>Previously untreated HLH</a:t>
          </a:r>
        </a:p>
      </dgm:t>
    </dgm:pt>
    <dgm:pt modelId="{1A0A9789-8425-4E2B-947B-A889D1F8FAAC}" type="parTrans" cxnId="{4F771089-6FF6-460F-B262-9BD865C08F48}">
      <dgm:prSet/>
      <dgm:spPr/>
      <dgm:t>
        <a:bodyPr/>
        <a:lstStyle/>
        <a:p>
          <a:endParaRPr lang="en-US"/>
        </a:p>
      </dgm:t>
    </dgm:pt>
    <dgm:pt modelId="{6BFC5C9F-0114-4BD8-A540-E31A6DC94287}" type="sibTrans" cxnId="{4F771089-6FF6-460F-B262-9BD865C08F48}">
      <dgm:prSet/>
      <dgm:spPr/>
      <dgm:t>
        <a:bodyPr/>
        <a:lstStyle/>
        <a:p>
          <a:endParaRPr lang="en-US"/>
        </a:p>
      </dgm:t>
    </dgm:pt>
    <dgm:pt modelId="{0B083BB7-B4DC-4838-9036-C5FDE1EEE5F1}">
      <dgm:prSet phldrT="[Text]" phldr="0"/>
      <dgm:spPr>
        <a:ln>
          <a:solidFill>
            <a:schemeClr val="tx1">
              <a:alpha val="90000"/>
            </a:schemeClr>
          </a:solidFill>
        </a:ln>
      </dgm:spPr>
      <dgm:t>
        <a:bodyPr/>
        <a:lstStyle/>
        <a:p>
          <a:r>
            <a:rPr lang="en-US" dirty="0">
              <a:latin typeface="Aptos" panose="020B0004020202020204" pitchFamily="34" charset="0"/>
            </a:rPr>
            <a:t>Dose-modified </a:t>
          </a:r>
          <a:r>
            <a:rPr lang="en-US" dirty="0" err="1">
              <a:latin typeface="Aptos" panose="020B0004020202020204" pitchFamily="34" charset="0"/>
            </a:rPr>
            <a:t>emapalumab</a:t>
          </a:r>
          <a:r>
            <a:rPr lang="en-US" dirty="0">
              <a:latin typeface="Aptos" panose="020B0004020202020204" pitchFamily="34" charset="0"/>
            </a:rPr>
            <a:t> and ruxolitinib</a:t>
          </a:r>
        </a:p>
      </dgm:t>
    </dgm:pt>
    <dgm:pt modelId="{534A4F2E-2B6F-4747-B88F-17E0C4B38151}" type="parTrans" cxnId="{E32246B3-69CB-448E-B2B4-E7AD43D4F117}">
      <dgm:prSet/>
      <dgm:spPr/>
      <dgm:t>
        <a:bodyPr/>
        <a:lstStyle/>
        <a:p>
          <a:endParaRPr lang="en-US"/>
        </a:p>
      </dgm:t>
    </dgm:pt>
    <dgm:pt modelId="{1C6D7F01-366E-40F6-8373-B525C8023C29}" type="sibTrans" cxnId="{E32246B3-69CB-448E-B2B4-E7AD43D4F117}">
      <dgm:prSet/>
      <dgm:spPr/>
      <dgm:t>
        <a:bodyPr/>
        <a:lstStyle/>
        <a:p>
          <a:endParaRPr lang="en-US"/>
        </a:p>
      </dgm:t>
    </dgm:pt>
    <dgm:pt modelId="{4822A5C3-DFA4-40D1-9472-477E2A357907}">
      <dgm:prSet phldrT="[Text]" phldr="0"/>
      <dgm:spPr>
        <a:ln>
          <a:solidFill>
            <a:schemeClr val="tx1">
              <a:alpha val="90000"/>
            </a:schemeClr>
          </a:solidFill>
        </a:ln>
      </dgm:spPr>
      <dgm:t>
        <a:bodyPr/>
        <a:lstStyle/>
        <a:p>
          <a:r>
            <a:rPr lang="en-US" dirty="0">
              <a:latin typeface="Aptos" panose="020B0004020202020204" pitchFamily="34" charset="0"/>
            </a:rPr>
            <a:t>Ruxolitinib, etoposide, and dexamethasone  </a:t>
          </a:r>
        </a:p>
      </dgm:t>
    </dgm:pt>
    <dgm:pt modelId="{3E0F4D81-0830-4A2C-9D65-D3EA9A45711D}" type="parTrans" cxnId="{B782A9C3-8A1F-4B9E-852C-CC698EF1E559}">
      <dgm:prSet/>
      <dgm:spPr/>
      <dgm:t>
        <a:bodyPr/>
        <a:lstStyle/>
        <a:p>
          <a:endParaRPr lang="en-US"/>
        </a:p>
      </dgm:t>
    </dgm:pt>
    <dgm:pt modelId="{C47F3069-27FC-4830-9E4B-658E8901ADC9}" type="sibTrans" cxnId="{B782A9C3-8A1F-4B9E-852C-CC698EF1E559}">
      <dgm:prSet/>
      <dgm:spPr/>
      <dgm:t>
        <a:bodyPr/>
        <a:lstStyle/>
        <a:p>
          <a:endParaRPr lang="en-US"/>
        </a:p>
      </dgm:t>
    </dgm:pt>
    <dgm:pt modelId="{765F3AD1-66BF-459B-998F-8F9B8F467973}" type="pres">
      <dgm:prSet presAssocID="{C47ECBCD-8EA8-472A-BEA5-1E371206A81D}" presName="Name0" presStyleCnt="0">
        <dgm:presLayoutVars>
          <dgm:dir/>
          <dgm:animLvl val="lvl"/>
          <dgm:resizeHandles val="exact"/>
        </dgm:presLayoutVars>
      </dgm:prSet>
      <dgm:spPr/>
    </dgm:pt>
    <dgm:pt modelId="{001B87C2-7E92-45E7-9654-EFB3809DA9F8}" type="pres">
      <dgm:prSet presAssocID="{7D4CD2BF-4DC7-41BB-B17F-3DC32F8F10A9}" presName="composite" presStyleCnt="0"/>
      <dgm:spPr/>
    </dgm:pt>
    <dgm:pt modelId="{C7EEC97A-3CB9-470B-B56F-1AF6AB867073}" type="pres">
      <dgm:prSet presAssocID="{7D4CD2BF-4DC7-41BB-B17F-3DC32F8F10A9}" presName="parTx" presStyleLbl="alignNode1" presStyleIdx="0" presStyleCnt="3">
        <dgm:presLayoutVars>
          <dgm:chMax val="0"/>
          <dgm:chPref val="0"/>
          <dgm:bulletEnabled val="1"/>
        </dgm:presLayoutVars>
      </dgm:prSet>
      <dgm:spPr/>
    </dgm:pt>
    <dgm:pt modelId="{30D96466-36F5-4105-B5BA-3E6BB565A632}" type="pres">
      <dgm:prSet presAssocID="{7D4CD2BF-4DC7-41BB-B17F-3DC32F8F10A9}" presName="desTx" presStyleLbl="alignAccFollowNode1" presStyleIdx="0" presStyleCnt="3">
        <dgm:presLayoutVars>
          <dgm:bulletEnabled val="1"/>
        </dgm:presLayoutVars>
      </dgm:prSet>
      <dgm:spPr/>
    </dgm:pt>
    <dgm:pt modelId="{F24FC19B-8555-447C-9AB5-95E81F229E9B}" type="pres">
      <dgm:prSet presAssocID="{A397F8A6-30D6-4540-8703-A3945953A694}" presName="space" presStyleCnt="0"/>
      <dgm:spPr/>
    </dgm:pt>
    <dgm:pt modelId="{C2834061-0E90-4DED-8572-7DE9BDBB3212}" type="pres">
      <dgm:prSet presAssocID="{628B2662-4BA8-43EC-ACD1-E1716F7877BD}" presName="composite" presStyleCnt="0"/>
      <dgm:spPr/>
    </dgm:pt>
    <dgm:pt modelId="{CF7575EF-3297-4079-BFCF-2A39AFAD20AF}" type="pres">
      <dgm:prSet presAssocID="{628B2662-4BA8-43EC-ACD1-E1716F7877BD}" presName="parTx" presStyleLbl="alignNode1" presStyleIdx="1" presStyleCnt="3">
        <dgm:presLayoutVars>
          <dgm:chMax val="0"/>
          <dgm:chPref val="0"/>
          <dgm:bulletEnabled val="1"/>
        </dgm:presLayoutVars>
      </dgm:prSet>
      <dgm:spPr/>
    </dgm:pt>
    <dgm:pt modelId="{DA5EC607-0E9C-4E77-BEA1-03DD606EB602}" type="pres">
      <dgm:prSet presAssocID="{628B2662-4BA8-43EC-ACD1-E1716F7877BD}" presName="desTx" presStyleLbl="alignAccFollowNode1" presStyleIdx="1" presStyleCnt="3">
        <dgm:presLayoutVars>
          <dgm:bulletEnabled val="1"/>
        </dgm:presLayoutVars>
      </dgm:prSet>
      <dgm:spPr/>
    </dgm:pt>
    <dgm:pt modelId="{D8A807C8-2FB3-47E9-9FE4-38C8374D5F17}" type="pres">
      <dgm:prSet presAssocID="{C7DA56F3-4BA2-4386-B88B-8D27603C6057}" presName="space" presStyleCnt="0"/>
      <dgm:spPr/>
    </dgm:pt>
    <dgm:pt modelId="{A3C21490-C229-4254-B223-F832CB4A343B}" type="pres">
      <dgm:prSet presAssocID="{EFA27324-9337-4BDD-8750-9B4A3D2FC464}" presName="composite" presStyleCnt="0"/>
      <dgm:spPr/>
    </dgm:pt>
    <dgm:pt modelId="{131F09F6-3B6C-42D8-A579-7882EE121416}" type="pres">
      <dgm:prSet presAssocID="{EFA27324-9337-4BDD-8750-9B4A3D2FC464}" presName="parTx" presStyleLbl="alignNode1" presStyleIdx="2" presStyleCnt="3">
        <dgm:presLayoutVars>
          <dgm:chMax val="0"/>
          <dgm:chPref val="0"/>
          <dgm:bulletEnabled val="1"/>
        </dgm:presLayoutVars>
      </dgm:prSet>
      <dgm:spPr/>
    </dgm:pt>
    <dgm:pt modelId="{F58705D0-355E-4009-A3EB-5B54AFD15DBE}" type="pres">
      <dgm:prSet presAssocID="{EFA27324-9337-4BDD-8750-9B4A3D2FC464}" presName="desTx" presStyleLbl="alignAccFollowNode1" presStyleIdx="2" presStyleCnt="3">
        <dgm:presLayoutVars>
          <dgm:bulletEnabled val="1"/>
        </dgm:presLayoutVars>
      </dgm:prSet>
      <dgm:spPr/>
    </dgm:pt>
  </dgm:ptLst>
  <dgm:cxnLst>
    <dgm:cxn modelId="{64B4120B-9E90-4E13-9A05-C12F18124382}" type="presOf" srcId="{C47ECBCD-8EA8-472A-BEA5-1E371206A81D}" destId="{765F3AD1-66BF-459B-998F-8F9B8F467973}" srcOrd="0" destOrd="0" presId="urn:microsoft.com/office/officeart/2005/8/layout/hList1"/>
    <dgm:cxn modelId="{A4FC7714-D4A1-4AC8-8E84-7BEB635E3C20}" srcId="{C47ECBCD-8EA8-472A-BEA5-1E371206A81D}" destId="{EFA27324-9337-4BDD-8750-9B4A3D2FC464}" srcOrd="2" destOrd="0" parTransId="{7D7F71B1-82ED-49B3-BC7D-3C75CA0E9F55}" sibTransId="{5B64E9B4-A1F1-41FD-AA9E-09B65B6A8CBE}"/>
    <dgm:cxn modelId="{EFBF8516-1936-41C5-B47D-382028F9B8F1}" type="presOf" srcId="{85CD5F23-94D0-4A88-9473-AF4A11ADD6B3}" destId="{DA5EC607-0E9C-4E77-BEA1-03DD606EB602}" srcOrd="0" destOrd="0" presId="urn:microsoft.com/office/officeart/2005/8/layout/hList1"/>
    <dgm:cxn modelId="{706B4C65-4994-4A1F-B816-AEF486D40816}" type="presOf" srcId="{5BB9762E-6888-4016-9B95-A2FB9D26644C}" destId="{F58705D0-355E-4009-A3EB-5B54AFD15DBE}" srcOrd="0" destOrd="0" presId="urn:microsoft.com/office/officeart/2005/8/layout/hList1"/>
    <dgm:cxn modelId="{A956B847-C1E9-443E-A438-6359D5F76F43}" type="presOf" srcId="{13F7AD2A-2AEF-4DF5-BA02-8B19008B210C}" destId="{30D96466-36F5-4105-B5BA-3E6BB565A632}" srcOrd="0" destOrd="0" presId="urn:microsoft.com/office/officeart/2005/8/layout/hList1"/>
    <dgm:cxn modelId="{DC38AF74-2F33-49D4-A918-2A88D9A0E1B2}" srcId="{C47ECBCD-8EA8-472A-BEA5-1E371206A81D}" destId="{7D4CD2BF-4DC7-41BB-B17F-3DC32F8F10A9}" srcOrd="0" destOrd="0" parTransId="{A088061B-9268-4983-9F49-A332A4BBA371}" sibTransId="{A397F8A6-30D6-4540-8703-A3945953A694}"/>
    <dgm:cxn modelId="{4F771089-6FF6-460F-B262-9BD865C08F48}" srcId="{EFA27324-9337-4BDD-8750-9B4A3D2FC464}" destId="{5BB9762E-6888-4016-9B95-A2FB9D26644C}" srcOrd="0" destOrd="0" parTransId="{1A0A9789-8425-4E2B-947B-A889D1F8FAAC}" sibTransId="{6BFC5C9F-0114-4BD8-A540-E31A6DC94287}"/>
    <dgm:cxn modelId="{40C36993-5A75-430F-835E-C72DADED6E5C}" type="presOf" srcId="{EFA27324-9337-4BDD-8750-9B4A3D2FC464}" destId="{131F09F6-3B6C-42D8-A579-7882EE121416}" srcOrd="0" destOrd="0" presId="urn:microsoft.com/office/officeart/2005/8/layout/hList1"/>
    <dgm:cxn modelId="{2D3C7099-016C-4321-A130-5091A1EDCF20}" srcId="{C47ECBCD-8EA8-472A-BEA5-1E371206A81D}" destId="{628B2662-4BA8-43EC-ACD1-E1716F7877BD}" srcOrd="1" destOrd="0" parTransId="{C7834065-4B6E-4406-A231-4730173A0D4D}" sibTransId="{C7DA56F3-4BA2-4386-B88B-8D27603C6057}"/>
    <dgm:cxn modelId="{A0EA97A8-77C4-457D-916A-15A609819C1C}" type="presOf" srcId="{639B944A-5A04-42F9-814F-4D283E7FE39A}" destId="{DA5EC607-0E9C-4E77-BEA1-03DD606EB602}" srcOrd="0" destOrd="1" presId="urn:microsoft.com/office/officeart/2005/8/layout/hList1"/>
    <dgm:cxn modelId="{E32246B3-69CB-448E-B2B4-E7AD43D4F117}" srcId="{EFA27324-9337-4BDD-8750-9B4A3D2FC464}" destId="{0B083BB7-B4DC-4838-9036-C5FDE1EEE5F1}" srcOrd="1" destOrd="0" parTransId="{534A4F2E-2B6F-4747-B88F-17E0C4B38151}" sibTransId="{1C6D7F01-366E-40F6-8373-B525C8023C29}"/>
    <dgm:cxn modelId="{B0BB3ABA-5B65-41FD-B353-DF5161FEBA62}" srcId="{7D4CD2BF-4DC7-41BB-B17F-3DC32F8F10A9}" destId="{13F7AD2A-2AEF-4DF5-BA02-8B19008B210C}" srcOrd="0" destOrd="0" parTransId="{D3404DAE-D6D1-4B19-BB58-3CE2F558D734}" sibTransId="{B08820AB-03DF-4ACA-9206-84CBBB1DBE9C}"/>
    <dgm:cxn modelId="{B35277BA-22D8-4D6E-8FEB-D81F71D6FCCE}" type="presOf" srcId="{7D4CD2BF-4DC7-41BB-B17F-3DC32F8F10A9}" destId="{C7EEC97A-3CB9-470B-B56F-1AF6AB867073}" srcOrd="0" destOrd="0" presId="urn:microsoft.com/office/officeart/2005/8/layout/hList1"/>
    <dgm:cxn modelId="{47DEFEBC-4CA4-4EFA-9FFC-64E7B3D2F443}" srcId="{628B2662-4BA8-43EC-ACD1-E1716F7877BD}" destId="{639B944A-5A04-42F9-814F-4D283E7FE39A}" srcOrd="1" destOrd="0" parTransId="{B2132CE0-9DC2-4906-9BA8-490D0F997991}" sibTransId="{EF381A8C-C552-4D3B-80A3-B8BE988F5ABA}"/>
    <dgm:cxn modelId="{B782A9C3-8A1F-4B9E-852C-CC698EF1E559}" srcId="{7D4CD2BF-4DC7-41BB-B17F-3DC32F8F10A9}" destId="{4822A5C3-DFA4-40D1-9472-477E2A357907}" srcOrd="1" destOrd="0" parTransId="{3E0F4D81-0830-4A2C-9D65-D3EA9A45711D}" sibTransId="{C47F3069-27FC-4830-9E4B-658E8901ADC9}"/>
    <dgm:cxn modelId="{45AB41E4-DF21-4F2C-9303-156F4B292D89}" type="presOf" srcId="{628B2662-4BA8-43EC-ACD1-E1716F7877BD}" destId="{CF7575EF-3297-4079-BFCF-2A39AFAD20AF}" srcOrd="0" destOrd="0" presId="urn:microsoft.com/office/officeart/2005/8/layout/hList1"/>
    <dgm:cxn modelId="{9BEEF7E8-634A-403C-A65A-E9E9B34160ED}" type="presOf" srcId="{0B083BB7-B4DC-4838-9036-C5FDE1EEE5F1}" destId="{F58705D0-355E-4009-A3EB-5B54AFD15DBE}" srcOrd="0" destOrd="1" presId="urn:microsoft.com/office/officeart/2005/8/layout/hList1"/>
    <dgm:cxn modelId="{AE0DC0EF-FC23-495A-A3BF-157F48E73034}" type="presOf" srcId="{4822A5C3-DFA4-40D1-9472-477E2A357907}" destId="{30D96466-36F5-4105-B5BA-3E6BB565A632}" srcOrd="0" destOrd="1" presId="urn:microsoft.com/office/officeart/2005/8/layout/hList1"/>
    <dgm:cxn modelId="{1B3704FA-EE9C-462A-BAD6-B55179A592B7}" srcId="{628B2662-4BA8-43EC-ACD1-E1716F7877BD}" destId="{85CD5F23-94D0-4A88-9473-AF4A11ADD6B3}" srcOrd="0" destOrd="0" parTransId="{F9650974-9D9A-44AA-B244-472B1EADBCD3}" sibTransId="{AEFC6E23-D0AC-477A-B5AF-FE3A559D6F4F}"/>
    <dgm:cxn modelId="{510F2972-78CF-4043-96FF-3323E853B561}" type="presParOf" srcId="{765F3AD1-66BF-459B-998F-8F9B8F467973}" destId="{001B87C2-7E92-45E7-9654-EFB3809DA9F8}" srcOrd="0" destOrd="0" presId="urn:microsoft.com/office/officeart/2005/8/layout/hList1"/>
    <dgm:cxn modelId="{EBF1D46B-5050-4094-BEC5-2FAF39C05C94}" type="presParOf" srcId="{001B87C2-7E92-45E7-9654-EFB3809DA9F8}" destId="{C7EEC97A-3CB9-470B-B56F-1AF6AB867073}" srcOrd="0" destOrd="0" presId="urn:microsoft.com/office/officeart/2005/8/layout/hList1"/>
    <dgm:cxn modelId="{9C7D4019-2410-4B78-A82A-691B0D0D8190}" type="presParOf" srcId="{001B87C2-7E92-45E7-9654-EFB3809DA9F8}" destId="{30D96466-36F5-4105-B5BA-3E6BB565A632}" srcOrd="1" destOrd="0" presId="urn:microsoft.com/office/officeart/2005/8/layout/hList1"/>
    <dgm:cxn modelId="{869DC11A-7380-442C-A98D-61ECABE1EF3A}" type="presParOf" srcId="{765F3AD1-66BF-459B-998F-8F9B8F467973}" destId="{F24FC19B-8555-447C-9AB5-95E81F229E9B}" srcOrd="1" destOrd="0" presId="urn:microsoft.com/office/officeart/2005/8/layout/hList1"/>
    <dgm:cxn modelId="{683176CB-39A7-4600-87FA-1217B3285A3F}" type="presParOf" srcId="{765F3AD1-66BF-459B-998F-8F9B8F467973}" destId="{C2834061-0E90-4DED-8572-7DE9BDBB3212}" srcOrd="2" destOrd="0" presId="urn:microsoft.com/office/officeart/2005/8/layout/hList1"/>
    <dgm:cxn modelId="{D79EB5A4-7FA6-4A70-95C9-15B336B474F0}" type="presParOf" srcId="{C2834061-0E90-4DED-8572-7DE9BDBB3212}" destId="{CF7575EF-3297-4079-BFCF-2A39AFAD20AF}" srcOrd="0" destOrd="0" presId="urn:microsoft.com/office/officeart/2005/8/layout/hList1"/>
    <dgm:cxn modelId="{E337CF33-0C73-4CA1-8770-5839337209CF}" type="presParOf" srcId="{C2834061-0E90-4DED-8572-7DE9BDBB3212}" destId="{DA5EC607-0E9C-4E77-BEA1-03DD606EB602}" srcOrd="1" destOrd="0" presId="urn:microsoft.com/office/officeart/2005/8/layout/hList1"/>
    <dgm:cxn modelId="{6906F18D-2919-4AE8-B113-9C0414598246}" type="presParOf" srcId="{765F3AD1-66BF-459B-998F-8F9B8F467973}" destId="{D8A807C8-2FB3-47E9-9FE4-38C8374D5F17}" srcOrd="3" destOrd="0" presId="urn:microsoft.com/office/officeart/2005/8/layout/hList1"/>
    <dgm:cxn modelId="{A36261CB-EC99-4207-B21C-B276F9BFF46B}" type="presParOf" srcId="{765F3AD1-66BF-459B-998F-8F9B8F467973}" destId="{A3C21490-C229-4254-B223-F832CB4A343B}" srcOrd="4" destOrd="0" presId="urn:microsoft.com/office/officeart/2005/8/layout/hList1"/>
    <dgm:cxn modelId="{D592C362-B514-437A-98C7-7DE4885886F6}" type="presParOf" srcId="{A3C21490-C229-4254-B223-F832CB4A343B}" destId="{131F09F6-3B6C-42D8-A579-7882EE121416}" srcOrd="0" destOrd="0" presId="urn:microsoft.com/office/officeart/2005/8/layout/hList1"/>
    <dgm:cxn modelId="{64CCB029-8A3B-4B0E-91A4-C0F2556C6CF8}" type="presParOf" srcId="{A3C21490-C229-4254-B223-F832CB4A343B}" destId="{F58705D0-355E-4009-A3EB-5B54AFD15DB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E3068-01AC-40F7-92A3-6A7B85465D54}">
      <dsp:nvSpPr>
        <dsp:cNvPr id="0" name=""/>
        <dsp:cNvSpPr/>
      </dsp:nvSpPr>
      <dsp:spPr>
        <a:xfrm>
          <a:off x="3601" y="721970"/>
          <a:ext cx="2165521" cy="659697"/>
        </a:xfrm>
        <a:prstGeom prst="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Granule Mediated Cytotoxicity</a:t>
          </a:r>
        </a:p>
      </dsp:txBody>
      <dsp:txXfrm>
        <a:off x="3601" y="721970"/>
        <a:ext cx="2165521" cy="659697"/>
      </dsp:txXfrm>
    </dsp:sp>
    <dsp:sp modelId="{F5CBAB31-66F0-47BD-95C6-97799A026CA9}">
      <dsp:nvSpPr>
        <dsp:cNvPr id="0" name=""/>
        <dsp:cNvSpPr/>
      </dsp:nvSpPr>
      <dsp:spPr>
        <a:xfrm>
          <a:off x="3601" y="1381668"/>
          <a:ext cx="2165521" cy="1679939"/>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PRF1</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UNC13D</a:t>
          </a:r>
        </a:p>
        <a:p>
          <a:pPr marL="171450" lvl="1" indent="-171450" algn="l" defTabSz="800100">
            <a:lnSpc>
              <a:spcPct val="90000"/>
            </a:lnSpc>
            <a:spcBef>
              <a:spcPct val="0"/>
            </a:spcBef>
            <a:spcAft>
              <a:spcPct val="15000"/>
            </a:spcAft>
            <a:buChar char="•"/>
          </a:pPr>
          <a:r>
            <a:rPr lang="en-US" sz="1800" kern="1200">
              <a:latin typeface="Aptos" panose="020B0004020202020204" pitchFamily="34" charset="0"/>
            </a:rPr>
            <a:t>STX11</a:t>
          </a:r>
          <a:endParaRPr lang="en-US" sz="1800" kern="1200" dirty="0">
            <a:latin typeface="Aptos" panose="020B0004020202020204" pitchFamily="34" charset="0"/>
          </a:endParaRPr>
        </a:p>
        <a:p>
          <a:pPr marL="171450" lvl="1" indent="-171450" algn="l" defTabSz="800100">
            <a:lnSpc>
              <a:spcPct val="90000"/>
            </a:lnSpc>
            <a:spcBef>
              <a:spcPct val="0"/>
            </a:spcBef>
            <a:spcAft>
              <a:spcPct val="15000"/>
            </a:spcAft>
            <a:buChar char="•"/>
          </a:pPr>
          <a:r>
            <a:rPr lang="en-US" sz="1800" kern="1200">
              <a:latin typeface="Aptos" panose="020B0004020202020204" pitchFamily="34" charset="0"/>
            </a:rPr>
            <a:t>STXBP2</a:t>
          </a:r>
          <a:endParaRPr lang="en-US" sz="1800" kern="1200" dirty="0">
            <a:latin typeface="Aptos" panose="020B0004020202020204" pitchFamily="34" charset="0"/>
          </a:endParaRPr>
        </a:p>
        <a:p>
          <a:pPr marL="171450" lvl="1" indent="-171450" algn="l" defTabSz="800100">
            <a:lnSpc>
              <a:spcPct val="90000"/>
            </a:lnSpc>
            <a:spcBef>
              <a:spcPct val="0"/>
            </a:spcBef>
            <a:spcAft>
              <a:spcPct val="15000"/>
            </a:spcAft>
            <a:buChar char="•"/>
          </a:pPr>
          <a:r>
            <a:rPr lang="en-US" sz="1800" kern="1200">
              <a:latin typeface="Aptos" panose="020B0004020202020204" pitchFamily="34" charset="0"/>
            </a:rPr>
            <a:t>LYST</a:t>
          </a:r>
          <a:endParaRPr lang="en-US" sz="1800" kern="1200" dirty="0">
            <a:latin typeface="Aptos" panose="020B0004020202020204" pitchFamily="34" charset="0"/>
          </a:endParaRPr>
        </a:p>
      </dsp:txBody>
      <dsp:txXfrm>
        <a:off x="3601" y="1381668"/>
        <a:ext cx="2165521" cy="1679939"/>
      </dsp:txXfrm>
    </dsp:sp>
    <dsp:sp modelId="{C55D6D05-F2F4-41C6-9B03-9B14E5E69624}">
      <dsp:nvSpPr>
        <dsp:cNvPr id="0" name=""/>
        <dsp:cNvSpPr/>
      </dsp:nvSpPr>
      <dsp:spPr>
        <a:xfrm>
          <a:off x="2472295" y="721970"/>
          <a:ext cx="2165521" cy="659697"/>
        </a:xfrm>
        <a:prstGeom prst="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T-Cell Signaling</a:t>
          </a:r>
        </a:p>
      </dsp:txBody>
      <dsp:txXfrm>
        <a:off x="2472295" y="721970"/>
        <a:ext cx="2165521" cy="659697"/>
      </dsp:txXfrm>
    </dsp:sp>
    <dsp:sp modelId="{435541C2-71A4-49C4-8E6A-8E5DE1E36A5B}">
      <dsp:nvSpPr>
        <dsp:cNvPr id="0" name=""/>
        <dsp:cNvSpPr/>
      </dsp:nvSpPr>
      <dsp:spPr>
        <a:xfrm>
          <a:off x="2472295" y="1381668"/>
          <a:ext cx="2165521" cy="1679939"/>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SH2D1A</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MAGT1</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CD70</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CD27</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ITK</a:t>
          </a:r>
        </a:p>
      </dsp:txBody>
      <dsp:txXfrm>
        <a:off x="2472295" y="1381668"/>
        <a:ext cx="2165521" cy="1679939"/>
      </dsp:txXfrm>
    </dsp:sp>
    <dsp:sp modelId="{540A5801-53DE-40EF-A08B-AD9B6226D081}">
      <dsp:nvSpPr>
        <dsp:cNvPr id="0" name=""/>
        <dsp:cNvSpPr/>
      </dsp:nvSpPr>
      <dsp:spPr>
        <a:xfrm>
          <a:off x="4940990" y="721970"/>
          <a:ext cx="2165521" cy="659697"/>
        </a:xfrm>
        <a:prstGeom prst="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Macrophage Function/Signaling</a:t>
          </a:r>
        </a:p>
      </dsp:txBody>
      <dsp:txXfrm>
        <a:off x="4940990" y="721970"/>
        <a:ext cx="2165521" cy="659697"/>
      </dsp:txXfrm>
    </dsp:sp>
    <dsp:sp modelId="{4C06AE0D-9B44-4015-A21F-499DB0886F75}">
      <dsp:nvSpPr>
        <dsp:cNvPr id="0" name=""/>
        <dsp:cNvSpPr/>
      </dsp:nvSpPr>
      <dsp:spPr>
        <a:xfrm>
          <a:off x="4940990" y="1381668"/>
          <a:ext cx="2165521" cy="1679939"/>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HMOX1</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SLC7A7</a:t>
          </a:r>
        </a:p>
      </dsp:txBody>
      <dsp:txXfrm>
        <a:off x="4940990" y="1381668"/>
        <a:ext cx="2165521" cy="1679939"/>
      </dsp:txXfrm>
    </dsp:sp>
    <dsp:sp modelId="{8EBE1175-2925-4273-9C11-529BA9124E76}">
      <dsp:nvSpPr>
        <dsp:cNvPr id="0" name=""/>
        <dsp:cNvSpPr/>
      </dsp:nvSpPr>
      <dsp:spPr>
        <a:xfrm>
          <a:off x="7409685" y="721970"/>
          <a:ext cx="2165521" cy="659697"/>
        </a:xfrm>
        <a:prstGeom prst="rect">
          <a:avLst/>
        </a:prstGeom>
        <a:solidFill>
          <a:srgbClr val="366658"/>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Inflammasome Function</a:t>
          </a:r>
        </a:p>
      </dsp:txBody>
      <dsp:txXfrm>
        <a:off x="7409685" y="721970"/>
        <a:ext cx="2165521" cy="659697"/>
      </dsp:txXfrm>
    </dsp:sp>
    <dsp:sp modelId="{C8F8CF69-04BA-4BF3-9DD2-BE01C033603B}">
      <dsp:nvSpPr>
        <dsp:cNvPr id="0" name=""/>
        <dsp:cNvSpPr/>
      </dsp:nvSpPr>
      <dsp:spPr>
        <a:xfrm>
          <a:off x="7409685" y="1381668"/>
          <a:ext cx="2165521" cy="1679939"/>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Aptos" panose="020B0004020202020204" pitchFamily="34" charset="0"/>
            </a:rPr>
            <a:t>XIAP</a:t>
          </a:r>
          <a:endParaRPr lang="en-US" sz="1800" kern="1200" dirty="0">
            <a:latin typeface="Aptos" panose="020B0004020202020204" pitchFamily="34" charset="0"/>
          </a:endParaRPr>
        </a:p>
        <a:p>
          <a:pPr marL="171450" lvl="1" indent="-171450" algn="l" defTabSz="800100">
            <a:lnSpc>
              <a:spcPct val="90000"/>
            </a:lnSpc>
            <a:spcBef>
              <a:spcPct val="0"/>
            </a:spcBef>
            <a:spcAft>
              <a:spcPct val="15000"/>
            </a:spcAft>
            <a:buChar char="•"/>
          </a:pPr>
          <a:r>
            <a:rPr lang="en-US" sz="1800" kern="1200">
              <a:latin typeface="Aptos" panose="020B0004020202020204" pitchFamily="34" charset="0"/>
            </a:rPr>
            <a:t>NLRC4</a:t>
          </a:r>
          <a:endParaRPr lang="en-US" sz="1800" kern="1200" dirty="0">
            <a:latin typeface="Aptos" panose="020B0004020202020204" pitchFamily="34" charset="0"/>
          </a:endParaRPr>
        </a:p>
        <a:p>
          <a:pPr marL="171450" lvl="1" indent="-171450" algn="l" defTabSz="800100">
            <a:lnSpc>
              <a:spcPct val="90000"/>
            </a:lnSpc>
            <a:spcBef>
              <a:spcPct val="0"/>
            </a:spcBef>
            <a:spcAft>
              <a:spcPct val="15000"/>
            </a:spcAft>
            <a:buChar char="•"/>
          </a:pPr>
          <a:r>
            <a:rPr lang="en-US" sz="1800" kern="1200">
              <a:latin typeface="Aptos" panose="020B0004020202020204" pitchFamily="34" charset="0"/>
            </a:rPr>
            <a:t>CDC42</a:t>
          </a:r>
          <a:endParaRPr lang="en-US" sz="1800" kern="1200" dirty="0">
            <a:latin typeface="Aptos" panose="020B0004020202020204" pitchFamily="34" charset="0"/>
          </a:endParaRPr>
        </a:p>
      </dsp:txBody>
      <dsp:txXfrm>
        <a:off x="7409685" y="1381668"/>
        <a:ext cx="2165521" cy="16799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A41A93-7728-42FC-BE0A-704E0021DB84}">
      <dsp:nvSpPr>
        <dsp:cNvPr id="0" name=""/>
        <dsp:cNvSpPr/>
      </dsp:nvSpPr>
      <dsp:spPr>
        <a:xfrm>
          <a:off x="0" y="382079"/>
          <a:ext cx="9648166" cy="1134000"/>
        </a:xfrm>
        <a:prstGeom prst="round2DiagRect">
          <a:avLst/>
        </a:prstGeom>
        <a:solidFill>
          <a:schemeClr val="lt1">
            <a:alpha val="90000"/>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48805" tIns="374904" rIns="748805"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Genetic immunodeficiencies with HLH as the primary manifestation, typically outside of the granule-mediated pathway</a:t>
          </a:r>
        </a:p>
      </dsp:txBody>
      <dsp:txXfrm>
        <a:off x="55357" y="437436"/>
        <a:ext cx="9537452" cy="1023286"/>
      </dsp:txXfrm>
    </dsp:sp>
    <dsp:sp modelId="{38194F28-472E-44C2-A5AC-96407E06EBD2}">
      <dsp:nvSpPr>
        <dsp:cNvPr id="0" name=""/>
        <dsp:cNvSpPr/>
      </dsp:nvSpPr>
      <dsp:spPr>
        <a:xfrm>
          <a:off x="482408" y="116399"/>
          <a:ext cx="6753716" cy="531360"/>
        </a:xfrm>
        <a:prstGeom prst="round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274" tIns="0" rIns="255274" bIns="0" numCol="1" spcCol="1270" anchor="ctr" anchorCtr="0">
          <a:noAutofit/>
        </a:bodyPr>
        <a:lstStyle/>
        <a:p>
          <a:pPr marL="0" lvl="0" indent="0" algn="l" defTabSz="844550">
            <a:lnSpc>
              <a:spcPct val="90000"/>
            </a:lnSpc>
            <a:spcBef>
              <a:spcPct val="0"/>
            </a:spcBef>
            <a:spcAft>
              <a:spcPct val="35000"/>
            </a:spcAft>
            <a:buNone/>
          </a:pPr>
          <a:r>
            <a:rPr lang="en-US" sz="1900" kern="1200" dirty="0">
              <a:latin typeface="Aptos" panose="020B0004020202020204" pitchFamily="34" charset="0"/>
            </a:rPr>
            <a:t>Primary HLH (</a:t>
          </a:r>
          <a:r>
            <a:rPr lang="en-US" sz="1900" kern="1200" dirty="0" err="1">
              <a:latin typeface="Aptos" panose="020B0004020202020204" pitchFamily="34" charset="0"/>
            </a:rPr>
            <a:t>pHLH</a:t>
          </a:r>
          <a:r>
            <a:rPr lang="en-US" sz="1900" kern="1200" dirty="0">
              <a:latin typeface="Aptos" panose="020B0004020202020204" pitchFamily="34" charset="0"/>
            </a:rPr>
            <a:t>)</a:t>
          </a:r>
        </a:p>
      </dsp:txBody>
      <dsp:txXfrm>
        <a:off x="508347" y="142338"/>
        <a:ext cx="6701838" cy="479482"/>
      </dsp:txXfrm>
    </dsp:sp>
    <dsp:sp modelId="{C381FE67-D1BA-4EAD-890B-F9A859DA2034}">
      <dsp:nvSpPr>
        <dsp:cNvPr id="0" name=""/>
        <dsp:cNvSpPr/>
      </dsp:nvSpPr>
      <dsp:spPr>
        <a:xfrm>
          <a:off x="0" y="1878959"/>
          <a:ext cx="9648166" cy="1134000"/>
        </a:xfrm>
        <a:prstGeom prst="round2DiagRect">
          <a:avLst/>
        </a:prstGeom>
        <a:solidFill>
          <a:schemeClr val="lt1">
            <a:alpha val="90000"/>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48805" tIns="374904" rIns="748805"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Genetic immunodeficiency within the granule-mediated cytotoxic pathway (e.g. PRF1, UNC13D, STX11, STXBP2)</a:t>
          </a:r>
        </a:p>
      </dsp:txBody>
      <dsp:txXfrm>
        <a:off x="55357" y="1934316"/>
        <a:ext cx="9537452" cy="1023286"/>
      </dsp:txXfrm>
    </dsp:sp>
    <dsp:sp modelId="{9091A796-F347-4861-9263-89822627BDBB}">
      <dsp:nvSpPr>
        <dsp:cNvPr id="0" name=""/>
        <dsp:cNvSpPr/>
      </dsp:nvSpPr>
      <dsp:spPr>
        <a:xfrm>
          <a:off x="482408" y="1613279"/>
          <a:ext cx="6753716" cy="531360"/>
        </a:xfrm>
        <a:prstGeom prst="round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274" tIns="0" rIns="255274" bIns="0" numCol="1" spcCol="1270" anchor="ctr" anchorCtr="0">
          <a:noAutofit/>
        </a:bodyPr>
        <a:lstStyle/>
        <a:p>
          <a:pPr marL="0" lvl="0" indent="0" algn="l" defTabSz="844550">
            <a:lnSpc>
              <a:spcPct val="90000"/>
            </a:lnSpc>
            <a:spcBef>
              <a:spcPct val="0"/>
            </a:spcBef>
            <a:spcAft>
              <a:spcPct val="35000"/>
            </a:spcAft>
            <a:buNone/>
          </a:pPr>
          <a:r>
            <a:rPr lang="en-US" sz="1900" kern="1200" dirty="0">
              <a:latin typeface="Aptos" panose="020B0004020202020204" pitchFamily="34" charset="0"/>
            </a:rPr>
            <a:t>Familial HLH (</a:t>
          </a:r>
          <a:r>
            <a:rPr lang="en-US" sz="1900" kern="1200" dirty="0" err="1">
              <a:latin typeface="Aptos" panose="020B0004020202020204" pitchFamily="34" charset="0"/>
            </a:rPr>
            <a:t>fHLH</a:t>
          </a:r>
          <a:r>
            <a:rPr lang="en-US" sz="1900" kern="1200" dirty="0">
              <a:latin typeface="Aptos" panose="020B0004020202020204" pitchFamily="34" charset="0"/>
            </a:rPr>
            <a:t>)</a:t>
          </a:r>
        </a:p>
      </dsp:txBody>
      <dsp:txXfrm>
        <a:off x="508347" y="1639218"/>
        <a:ext cx="6701838" cy="479482"/>
      </dsp:txXfrm>
    </dsp:sp>
    <dsp:sp modelId="{4E37FB83-7FC4-4C6F-8C45-EFD7110BB217}">
      <dsp:nvSpPr>
        <dsp:cNvPr id="0" name=""/>
        <dsp:cNvSpPr/>
      </dsp:nvSpPr>
      <dsp:spPr>
        <a:xfrm>
          <a:off x="0" y="3375840"/>
          <a:ext cx="9648166" cy="1162350"/>
        </a:xfrm>
        <a:prstGeom prst="round2DiagRect">
          <a:avLst/>
        </a:prstGeom>
        <a:solidFill>
          <a:schemeClr val="lt1">
            <a:alpha val="90000"/>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48805" tIns="374904" rIns="748805"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Driven by trigger and varying etiologies without identifiable genetic defects</a:t>
          </a:r>
        </a:p>
        <a:p>
          <a:pPr marL="171450" lvl="1" indent="-171450" algn="l" defTabSz="800100">
            <a:lnSpc>
              <a:spcPct val="90000"/>
            </a:lnSpc>
            <a:spcBef>
              <a:spcPct val="0"/>
            </a:spcBef>
            <a:spcAft>
              <a:spcPct val="15000"/>
            </a:spcAft>
            <a:buChar char="•"/>
          </a:pPr>
          <a:r>
            <a:rPr lang="en-US" sz="1800" kern="1200" dirty="0">
              <a:latin typeface="Aptos" panose="020B0004020202020204" pitchFamily="34" charset="0"/>
            </a:rPr>
            <a:t>Oncologic, rheumatologic, and infectious etiologies</a:t>
          </a:r>
        </a:p>
      </dsp:txBody>
      <dsp:txXfrm>
        <a:off x="56741" y="3432581"/>
        <a:ext cx="9534684" cy="1048868"/>
      </dsp:txXfrm>
    </dsp:sp>
    <dsp:sp modelId="{A31B5C1F-3E51-4FF6-B3CC-2418686FAEDB}">
      <dsp:nvSpPr>
        <dsp:cNvPr id="0" name=""/>
        <dsp:cNvSpPr/>
      </dsp:nvSpPr>
      <dsp:spPr>
        <a:xfrm>
          <a:off x="482408" y="3110160"/>
          <a:ext cx="6753716" cy="531360"/>
        </a:xfrm>
        <a:prstGeom prst="round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5274" tIns="0" rIns="255274" bIns="0" numCol="1" spcCol="1270" anchor="ctr" anchorCtr="0">
          <a:noAutofit/>
        </a:bodyPr>
        <a:lstStyle/>
        <a:p>
          <a:pPr marL="0" lvl="0" indent="0" algn="l" defTabSz="844550">
            <a:lnSpc>
              <a:spcPct val="90000"/>
            </a:lnSpc>
            <a:spcBef>
              <a:spcPct val="0"/>
            </a:spcBef>
            <a:spcAft>
              <a:spcPct val="35000"/>
            </a:spcAft>
            <a:buNone/>
          </a:pPr>
          <a:r>
            <a:rPr lang="en-US" sz="1900" kern="1200" dirty="0">
              <a:latin typeface="Aptos" panose="020B0004020202020204" pitchFamily="34" charset="0"/>
            </a:rPr>
            <a:t>Secondary HLH (</a:t>
          </a:r>
          <a:r>
            <a:rPr lang="en-US" sz="1900" kern="1200" dirty="0" err="1">
              <a:latin typeface="Aptos" panose="020B0004020202020204" pitchFamily="34" charset="0"/>
            </a:rPr>
            <a:t>sHLH</a:t>
          </a:r>
          <a:r>
            <a:rPr lang="en-US" sz="1900" kern="1200" dirty="0">
              <a:latin typeface="Aptos" panose="020B0004020202020204" pitchFamily="34" charset="0"/>
            </a:rPr>
            <a:t>)</a:t>
          </a:r>
        </a:p>
      </dsp:txBody>
      <dsp:txXfrm>
        <a:off x="508347" y="3136099"/>
        <a:ext cx="6701838" cy="4794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858959-CFE9-4275-8880-A852F66CC6DE}">
      <dsp:nvSpPr>
        <dsp:cNvPr id="0" name=""/>
        <dsp:cNvSpPr/>
      </dsp:nvSpPr>
      <dsp:spPr>
        <a:xfrm>
          <a:off x="608" y="402903"/>
          <a:ext cx="2371457" cy="1422874"/>
        </a:xfrm>
        <a:prstGeom prst="rect">
          <a:avLst/>
        </a:prstGeom>
        <a:solidFill>
          <a:srgbClr val="366658"/>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Aptos" panose="020B0004020202020204" pitchFamily="34" charset="0"/>
            </a:rPr>
            <a:t>Primary HLH</a:t>
          </a:r>
        </a:p>
      </dsp:txBody>
      <dsp:txXfrm>
        <a:off x="608" y="402903"/>
        <a:ext cx="2371457" cy="1422874"/>
      </dsp:txXfrm>
    </dsp:sp>
    <dsp:sp modelId="{A2ABF1F2-D139-4CDB-9E72-D35837DC9104}">
      <dsp:nvSpPr>
        <dsp:cNvPr id="0" name=""/>
        <dsp:cNvSpPr/>
      </dsp:nvSpPr>
      <dsp:spPr>
        <a:xfrm>
          <a:off x="2609210" y="402903"/>
          <a:ext cx="2371457" cy="1422874"/>
        </a:xfrm>
        <a:prstGeom prst="rect">
          <a:avLst/>
        </a:prstGeom>
        <a:solidFill>
          <a:schemeClr val="accent1">
            <a:lumMod val="60000"/>
            <a:lumOff val="4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Aptos" panose="020B0004020202020204" pitchFamily="34" charset="0"/>
            </a:rPr>
            <a:t>Secondary HLH</a:t>
          </a:r>
        </a:p>
      </dsp:txBody>
      <dsp:txXfrm>
        <a:off x="2609210" y="402903"/>
        <a:ext cx="2371457" cy="14228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644229-8C00-48D1-96AF-A34B8A2E138A}">
      <dsp:nvSpPr>
        <dsp:cNvPr id="0" name=""/>
        <dsp:cNvSpPr/>
      </dsp:nvSpPr>
      <dsp:spPr>
        <a:xfrm>
          <a:off x="0" y="51889"/>
          <a:ext cx="2812870" cy="1687722"/>
        </a:xfrm>
        <a:prstGeom prst="round2DiagRect">
          <a:avLst/>
        </a:prstGeom>
        <a:solidFill>
          <a:schemeClr val="accent1">
            <a:lumMod val="60000"/>
            <a:lumOff val="4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ptos" panose="020B0004020202020204" pitchFamily="34" charset="0"/>
            </a:rPr>
            <a:t>Unexplained Fevers</a:t>
          </a:r>
        </a:p>
      </dsp:txBody>
      <dsp:txXfrm>
        <a:off x="82388" y="134277"/>
        <a:ext cx="2648094" cy="1522946"/>
      </dsp:txXfrm>
    </dsp:sp>
    <dsp:sp modelId="{D91F54C8-C5F5-4071-AA7F-D74DEF00491E}">
      <dsp:nvSpPr>
        <dsp:cNvPr id="0" name=""/>
        <dsp:cNvSpPr/>
      </dsp:nvSpPr>
      <dsp:spPr>
        <a:xfrm>
          <a:off x="3094157" y="51889"/>
          <a:ext cx="2812870" cy="1687722"/>
        </a:xfrm>
        <a:prstGeom prst="round2DiagRect">
          <a:avLst/>
        </a:prstGeom>
        <a:solidFill>
          <a:schemeClr val="accent1">
            <a:lumMod val="60000"/>
            <a:lumOff val="4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ptos" panose="020B0004020202020204" pitchFamily="34" charset="0"/>
            </a:rPr>
            <a:t>Cytopenias</a:t>
          </a:r>
        </a:p>
      </dsp:txBody>
      <dsp:txXfrm>
        <a:off x="3176545" y="134277"/>
        <a:ext cx="2648094" cy="1522946"/>
      </dsp:txXfrm>
    </dsp:sp>
    <dsp:sp modelId="{B2B06DEC-7C98-41C1-BCC3-EFB2537486FC}">
      <dsp:nvSpPr>
        <dsp:cNvPr id="0" name=""/>
        <dsp:cNvSpPr/>
      </dsp:nvSpPr>
      <dsp:spPr>
        <a:xfrm>
          <a:off x="6188314" y="51889"/>
          <a:ext cx="2812870" cy="1687722"/>
        </a:xfrm>
        <a:prstGeom prst="round2DiagRect">
          <a:avLst/>
        </a:prstGeom>
        <a:solidFill>
          <a:schemeClr val="accent1">
            <a:lumMod val="60000"/>
            <a:lumOff val="4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ptos" panose="020B0004020202020204" pitchFamily="34" charset="0"/>
            </a:rPr>
            <a:t>Organomegaly</a:t>
          </a:r>
        </a:p>
      </dsp:txBody>
      <dsp:txXfrm>
        <a:off x="6270702" y="134277"/>
        <a:ext cx="2648094" cy="1522946"/>
      </dsp:txXfrm>
    </dsp:sp>
    <dsp:sp modelId="{DE03741B-006B-42DB-BA73-62E205E81966}">
      <dsp:nvSpPr>
        <dsp:cNvPr id="0" name=""/>
        <dsp:cNvSpPr/>
      </dsp:nvSpPr>
      <dsp:spPr>
        <a:xfrm>
          <a:off x="0" y="2020898"/>
          <a:ext cx="2812870" cy="1687722"/>
        </a:xfrm>
        <a:prstGeom prst="round2DiagRect">
          <a:avLst/>
        </a:prstGeom>
        <a:solidFill>
          <a:schemeClr val="accent1">
            <a:lumMod val="60000"/>
            <a:lumOff val="4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latin typeface="Aptos" panose="020B0004020202020204" pitchFamily="34" charset="0"/>
            </a:rPr>
            <a:t>Hypertriglyceridemia</a:t>
          </a:r>
        </a:p>
      </dsp:txBody>
      <dsp:txXfrm>
        <a:off x="82388" y="2103286"/>
        <a:ext cx="2648094" cy="1522946"/>
      </dsp:txXfrm>
    </dsp:sp>
    <dsp:sp modelId="{C56B1DC9-9D1C-498C-B1E3-985EC6EBEF5F}">
      <dsp:nvSpPr>
        <dsp:cNvPr id="0" name=""/>
        <dsp:cNvSpPr/>
      </dsp:nvSpPr>
      <dsp:spPr>
        <a:xfrm>
          <a:off x="3094157" y="2020898"/>
          <a:ext cx="2812870" cy="1687722"/>
        </a:xfrm>
        <a:prstGeom prst="round2DiagRect">
          <a:avLst/>
        </a:prstGeom>
        <a:solidFill>
          <a:schemeClr val="accent1">
            <a:lumMod val="60000"/>
            <a:lumOff val="4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err="1">
              <a:latin typeface="Aptos" panose="020B0004020202020204" pitchFamily="34" charset="0"/>
            </a:rPr>
            <a:t>Hyperferritinemia</a:t>
          </a:r>
          <a:endParaRPr lang="en-US" sz="2100" kern="1200" dirty="0">
            <a:latin typeface="Aptos" panose="020B0004020202020204" pitchFamily="34" charset="0"/>
          </a:endParaRPr>
        </a:p>
      </dsp:txBody>
      <dsp:txXfrm>
        <a:off x="3176545" y="2103286"/>
        <a:ext cx="2648094" cy="1522946"/>
      </dsp:txXfrm>
    </dsp:sp>
    <dsp:sp modelId="{F431ED26-CD06-4947-B3E1-53B35FBCD6A7}">
      <dsp:nvSpPr>
        <dsp:cNvPr id="0" name=""/>
        <dsp:cNvSpPr/>
      </dsp:nvSpPr>
      <dsp:spPr>
        <a:xfrm>
          <a:off x="6188314" y="2020898"/>
          <a:ext cx="2812870" cy="1687722"/>
        </a:xfrm>
        <a:prstGeom prst="round2DiagRect">
          <a:avLst/>
        </a:prstGeom>
        <a:solidFill>
          <a:schemeClr val="accent1">
            <a:lumMod val="60000"/>
            <a:lumOff val="4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latin typeface="Aptos" panose="020B0004020202020204" pitchFamily="34" charset="0"/>
            </a:rPr>
            <a:t>Hypofibrinogenemia</a:t>
          </a:r>
          <a:endParaRPr lang="en-US" sz="2100" kern="1200" dirty="0">
            <a:latin typeface="Aptos" panose="020B0004020202020204" pitchFamily="34" charset="0"/>
          </a:endParaRPr>
        </a:p>
      </dsp:txBody>
      <dsp:txXfrm>
        <a:off x="6270702" y="2103286"/>
        <a:ext cx="2648094" cy="15229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EE3068-01AC-40F7-92A3-6A7B85465D54}">
      <dsp:nvSpPr>
        <dsp:cNvPr id="0" name=""/>
        <dsp:cNvSpPr/>
      </dsp:nvSpPr>
      <dsp:spPr>
        <a:xfrm>
          <a:off x="4119" y="13778"/>
          <a:ext cx="2477069" cy="720000"/>
        </a:xfrm>
        <a:prstGeom prst="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Clinical Criteria</a:t>
          </a:r>
        </a:p>
      </dsp:txBody>
      <dsp:txXfrm>
        <a:off x="4119" y="13778"/>
        <a:ext cx="2477069" cy="720000"/>
      </dsp:txXfrm>
    </dsp:sp>
    <dsp:sp modelId="{F5CBAB31-66F0-47BD-95C6-97799A026CA9}">
      <dsp:nvSpPr>
        <dsp:cNvPr id="0" name=""/>
        <dsp:cNvSpPr/>
      </dsp:nvSpPr>
      <dsp:spPr>
        <a:xfrm>
          <a:off x="4119" y="733778"/>
          <a:ext cx="2477069" cy="2161687"/>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Fever</a:t>
          </a:r>
        </a:p>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Splenomegaly</a:t>
          </a:r>
        </a:p>
      </dsp:txBody>
      <dsp:txXfrm>
        <a:off x="4119" y="733778"/>
        <a:ext cx="2477069" cy="2161687"/>
      </dsp:txXfrm>
    </dsp:sp>
    <dsp:sp modelId="{C55D6D05-F2F4-41C6-9B03-9B14E5E69624}">
      <dsp:nvSpPr>
        <dsp:cNvPr id="0" name=""/>
        <dsp:cNvSpPr/>
      </dsp:nvSpPr>
      <dsp:spPr>
        <a:xfrm>
          <a:off x="2827978" y="13778"/>
          <a:ext cx="2477069" cy="720000"/>
        </a:xfrm>
        <a:prstGeom prst="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Laboratory Criteria</a:t>
          </a:r>
        </a:p>
      </dsp:txBody>
      <dsp:txXfrm>
        <a:off x="2827978" y="13778"/>
        <a:ext cx="2477069" cy="720000"/>
      </dsp:txXfrm>
    </dsp:sp>
    <dsp:sp modelId="{435541C2-71A4-49C4-8E6A-8E5DE1E36A5B}">
      <dsp:nvSpPr>
        <dsp:cNvPr id="0" name=""/>
        <dsp:cNvSpPr/>
      </dsp:nvSpPr>
      <dsp:spPr>
        <a:xfrm>
          <a:off x="2827978" y="733778"/>
          <a:ext cx="2477069" cy="2161687"/>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Cytopenia in ≥2 of 3 cell lines:</a:t>
          </a:r>
        </a:p>
        <a:p>
          <a:pPr marL="228600" lvl="2" indent="-114300" algn="l" defTabSz="622300">
            <a:lnSpc>
              <a:spcPct val="90000"/>
            </a:lnSpc>
            <a:spcBef>
              <a:spcPct val="0"/>
            </a:spcBef>
            <a:spcAft>
              <a:spcPct val="15000"/>
            </a:spcAft>
            <a:buChar char="•"/>
          </a:pPr>
          <a:r>
            <a:rPr lang="en-US" sz="1400" kern="1200" dirty="0">
              <a:latin typeface="Aptos" panose="020B0004020202020204" pitchFamily="34" charset="0"/>
            </a:rPr>
            <a:t>Hgb &lt;90 g/L</a:t>
          </a:r>
        </a:p>
        <a:p>
          <a:pPr marL="228600" lvl="2" indent="-114300" algn="l" defTabSz="622300">
            <a:lnSpc>
              <a:spcPct val="90000"/>
            </a:lnSpc>
            <a:spcBef>
              <a:spcPct val="0"/>
            </a:spcBef>
            <a:spcAft>
              <a:spcPct val="15000"/>
            </a:spcAft>
            <a:buChar char="•"/>
          </a:pPr>
          <a:r>
            <a:rPr lang="en-US" sz="1400" kern="1200" dirty="0">
              <a:latin typeface="Aptos" panose="020B0004020202020204" pitchFamily="34" charset="0"/>
            </a:rPr>
            <a:t>PLT &lt;100 x 10</a:t>
          </a:r>
          <a:r>
            <a:rPr lang="en-US" sz="1400" kern="1200" baseline="30000" dirty="0">
              <a:latin typeface="Aptos" panose="020B0004020202020204" pitchFamily="34" charset="0"/>
            </a:rPr>
            <a:t>9</a:t>
          </a:r>
          <a:r>
            <a:rPr lang="en-US" sz="1400" kern="1200" baseline="0" dirty="0">
              <a:latin typeface="Aptos" panose="020B0004020202020204" pitchFamily="34" charset="0"/>
            </a:rPr>
            <a:t>/L</a:t>
          </a:r>
          <a:endParaRPr lang="en-US" sz="1400" kern="1200" dirty="0">
            <a:latin typeface="Aptos" panose="020B0004020202020204" pitchFamily="34" charset="0"/>
          </a:endParaRPr>
        </a:p>
        <a:p>
          <a:pPr marL="228600" lvl="2" indent="-114300" algn="l" defTabSz="622300">
            <a:lnSpc>
              <a:spcPct val="90000"/>
            </a:lnSpc>
            <a:spcBef>
              <a:spcPct val="0"/>
            </a:spcBef>
            <a:spcAft>
              <a:spcPct val="15000"/>
            </a:spcAft>
            <a:buChar char="•"/>
          </a:pPr>
          <a:r>
            <a:rPr lang="en-US" sz="1400" kern="1200" baseline="0" dirty="0">
              <a:latin typeface="Aptos" panose="020B0004020202020204" pitchFamily="34" charset="0"/>
            </a:rPr>
            <a:t>ANC &lt;1.0 x </a:t>
          </a:r>
          <a:r>
            <a:rPr lang="en-US" sz="1400" kern="1200" dirty="0">
              <a:latin typeface="Aptos" panose="020B0004020202020204" pitchFamily="34" charset="0"/>
            </a:rPr>
            <a:t>10</a:t>
          </a:r>
          <a:r>
            <a:rPr lang="en-US" sz="1400" kern="1200" baseline="30000" dirty="0">
              <a:latin typeface="Aptos" panose="020B0004020202020204" pitchFamily="34" charset="0"/>
            </a:rPr>
            <a:t>9</a:t>
          </a:r>
          <a:r>
            <a:rPr lang="en-US" sz="1400" kern="1200" baseline="0" dirty="0">
              <a:latin typeface="Aptos" panose="020B0004020202020204" pitchFamily="34" charset="0"/>
            </a:rPr>
            <a:t>/L</a:t>
          </a:r>
          <a:endParaRPr lang="en-US" sz="1400" kern="1200" dirty="0">
            <a:latin typeface="Aptos" panose="020B0004020202020204" pitchFamily="34" charset="0"/>
          </a:endParaRPr>
        </a:p>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Hypertriglyceridemia and/or hypofibrinogenemia</a:t>
          </a:r>
        </a:p>
        <a:p>
          <a:pPr marL="228600" lvl="2" indent="-114300" algn="l" defTabSz="622300">
            <a:lnSpc>
              <a:spcPct val="90000"/>
            </a:lnSpc>
            <a:spcBef>
              <a:spcPct val="0"/>
            </a:spcBef>
            <a:spcAft>
              <a:spcPct val="15000"/>
            </a:spcAft>
            <a:buChar char="•"/>
          </a:pPr>
          <a:r>
            <a:rPr lang="en-US" sz="1400" kern="1200" dirty="0">
              <a:latin typeface="Aptos" panose="020B0004020202020204" pitchFamily="34" charset="0"/>
            </a:rPr>
            <a:t>TG ≥ 3 mmol/L</a:t>
          </a:r>
        </a:p>
        <a:p>
          <a:pPr marL="228600" lvl="2" indent="-114300" algn="l" defTabSz="622300">
            <a:lnSpc>
              <a:spcPct val="90000"/>
            </a:lnSpc>
            <a:spcBef>
              <a:spcPct val="0"/>
            </a:spcBef>
            <a:spcAft>
              <a:spcPct val="15000"/>
            </a:spcAft>
            <a:buChar char="•"/>
          </a:pPr>
          <a:r>
            <a:rPr lang="en-US" sz="1400" kern="1200" dirty="0">
              <a:latin typeface="Aptos" panose="020B0004020202020204" pitchFamily="34" charset="0"/>
            </a:rPr>
            <a:t>Fibrinogen ≤ 1.5 g/L</a:t>
          </a:r>
        </a:p>
      </dsp:txBody>
      <dsp:txXfrm>
        <a:off x="2827978" y="733778"/>
        <a:ext cx="2477069" cy="2161687"/>
      </dsp:txXfrm>
    </dsp:sp>
    <dsp:sp modelId="{540A5801-53DE-40EF-A08B-AD9B6226D081}">
      <dsp:nvSpPr>
        <dsp:cNvPr id="0" name=""/>
        <dsp:cNvSpPr/>
      </dsp:nvSpPr>
      <dsp:spPr>
        <a:xfrm>
          <a:off x="5651838" y="13778"/>
          <a:ext cx="2477069" cy="720000"/>
        </a:xfrm>
        <a:prstGeom prst="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Histopathologic Criteria</a:t>
          </a:r>
        </a:p>
      </dsp:txBody>
      <dsp:txXfrm>
        <a:off x="5651838" y="13778"/>
        <a:ext cx="2477069" cy="720000"/>
      </dsp:txXfrm>
    </dsp:sp>
    <dsp:sp modelId="{4C06AE0D-9B44-4015-A21F-499DB0886F75}">
      <dsp:nvSpPr>
        <dsp:cNvPr id="0" name=""/>
        <dsp:cNvSpPr/>
      </dsp:nvSpPr>
      <dsp:spPr>
        <a:xfrm>
          <a:off x="5651838" y="733778"/>
          <a:ext cx="2477069" cy="2161687"/>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Hemophagocytosis on biopsy from:</a:t>
          </a:r>
        </a:p>
        <a:p>
          <a:pPr marL="228600" lvl="2" indent="-114300" algn="l" defTabSz="622300">
            <a:lnSpc>
              <a:spcPct val="90000"/>
            </a:lnSpc>
            <a:spcBef>
              <a:spcPct val="0"/>
            </a:spcBef>
            <a:spcAft>
              <a:spcPct val="15000"/>
            </a:spcAft>
            <a:buChar char="•"/>
          </a:pPr>
          <a:r>
            <a:rPr lang="en-US" sz="1400" kern="1200" dirty="0">
              <a:latin typeface="Aptos" panose="020B0004020202020204" pitchFamily="34" charset="0"/>
            </a:rPr>
            <a:t>Spleen</a:t>
          </a:r>
        </a:p>
        <a:p>
          <a:pPr marL="228600" lvl="2" indent="-114300" algn="l" defTabSz="622300">
            <a:lnSpc>
              <a:spcPct val="90000"/>
            </a:lnSpc>
            <a:spcBef>
              <a:spcPct val="0"/>
            </a:spcBef>
            <a:spcAft>
              <a:spcPct val="15000"/>
            </a:spcAft>
            <a:buChar char="•"/>
          </a:pPr>
          <a:r>
            <a:rPr lang="en-US" sz="1400" kern="1200" dirty="0">
              <a:latin typeface="Aptos" panose="020B0004020202020204" pitchFamily="34" charset="0"/>
            </a:rPr>
            <a:t>Bone marrow</a:t>
          </a:r>
        </a:p>
        <a:p>
          <a:pPr marL="228600" lvl="2" indent="-114300" algn="l" defTabSz="622300">
            <a:lnSpc>
              <a:spcPct val="90000"/>
            </a:lnSpc>
            <a:spcBef>
              <a:spcPct val="0"/>
            </a:spcBef>
            <a:spcAft>
              <a:spcPct val="15000"/>
            </a:spcAft>
            <a:buChar char="•"/>
          </a:pPr>
          <a:r>
            <a:rPr lang="en-US" sz="1400" kern="1200" dirty="0">
              <a:latin typeface="Aptos" panose="020B0004020202020204" pitchFamily="34" charset="0"/>
            </a:rPr>
            <a:t>LN</a:t>
          </a:r>
        </a:p>
      </dsp:txBody>
      <dsp:txXfrm>
        <a:off x="5651838" y="733778"/>
        <a:ext cx="2477069" cy="2161687"/>
      </dsp:txXfrm>
    </dsp:sp>
    <dsp:sp modelId="{8EBE1175-2925-4273-9C11-529BA9124E76}">
      <dsp:nvSpPr>
        <dsp:cNvPr id="0" name=""/>
        <dsp:cNvSpPr/>
      </dsp:nvSpPr>
      <dsp:spPr>
        <a:xfrm>
          <a:off x="8475697" y="13778"/>
          <a:ext cx="2477069" cy="720000"/>
        </a:xfrm>
        <a:prstGeom prst="rect">
          <a:avLst/>
        </a:prstGeom>
        <a:solidFill>
          <a:srgbClr val="366658"/>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ptos" panose="020B0004020202020204" pitchFamily="34" charset="0"/>
            </a:rPr>
            <a:t>Inflammatory Criteria </a:t>
          </a:r>
        </a:p>
      </dsp:txBody>
      <dsp:txXfrm>
        <a:off x="8475697" y="13778"/>
        <a:ext cx="2477069" cy="720000"/>
      </dsp:txXfrm>
    </dsp:sp>
    <dsp:sp modelId="{C8F8CF69-04BA-4BF3-9DD2-BE01C033603B}">
      <dsp:nvSpPr>
        <dsp:cNvPr id="0" name=""/>
        <dsp:cNvSpPr/>
      </dsp:nvSpPr>
      <dsp:spPr>
        <a:xfrm>
          <a:off x="8475697" y="733778"/>
          <a:ext cx="2477069" cy="2161687"/>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4676" tIns="74676" rIns="99568" bIns="112014"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Ferritin ≥ 500 µg/L</a:t>
          </a:r>
        </a:p>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Soluble CD25 ≥ 2400 U/mL</a:t>
          </a:r>
        </a:p>
      </dsp:txBody>
      <dsp:txXfrm>
        <a:off x="8475697" y="733778"/>
        <a:ext cx="2477069" cy="216168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4D79D-5A4C-4429-9D77-2FE1E47FAD1F}">
      <dsp:nvSpPr>
        <dsp:cNvPr id="0" name=""/>
        <dsp:cNvSpPr/>
      </dsp:nvSpPr>
      <dsp:spPr>
        <a:xfrm>
          <a:off x="0" y="3330707"/>
          <a:ext cx="7057136" cy="1093212"/>
        </a:xfrm>
        <a:prstGeom prst="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ptos" panose="020B0004020202020204" pitchFamily="34" charset="0"/>
            </a:rPr>
            <a:t>Relapsed/Refractory HLH</a:t>
          </a:r>
        </a:p>
      </dsp:txBody>
      <dsp:txXfrm>
        <a:off x="0" y="3330707"/>
        <a:ext cx="7057136" cy="590334"/>
      </dsp:txXfrm>
    </dsp:sp>
    <dsp:sp modelId="{EA4B73CA-2A2E-435E-A08F-6368090A97A0}">
      <dsp:nvSpPr>
        <dsp:cNvPr id="0" name=""/>
        <dsp:cNvSpPr/>
      </dsp:nvSpPr>
      <dsp:spPr>
        <a:xfrm>
          <a:off x="0" y="3899177"/>
          <a:ext cx="7057136" cy="502877"/>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Aptos" panose="020B0004020202020204" pitchFamily="34" charset="0"/>
            </a:rPr>
            <a:t>Targeted Therapies</a:t>
          </a:r>
        </a:p>
      </dsp:txBody>
      <dsp:txXfrm>
        <a:off x="0" y="3899177"/>
        <a:ext cx="7057136" cy="502877"/>
      </dsp:txXfrm>
    </dsp:sp>
    <dsp:sp modelId="{C2BD446A-AE0E-4150-BB38-3E11D2B59308}">
      <dsp:nvSpPr>
        <dsp:cNvPr id="0" name=""/>
        <dsp:cNvSpPr/>
      </dsp:nvSpPr>
      <dsp:spPr>
        <a:xfrm rot="10800000">
          <a:off x="0" y="1665744"/>
          <a:ext cx="7057136" cy="1681360"/>
        </a:xfrm>
        <a:prstGeom prst="upArrowCallou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ptos" panose="020B0004020202020204" pitchFamily="34" charset="0"/>
            </a:rPr>
            <a:t>Continuation/HSCT</a:t>
          </a:r>
        </a:p>
      </dsp:txBody>
      <dsp:txXfrm rot="-10800000">
        <a:off x="0" y="1665744"/>
        <a:ext cx="7057136" cy="590157"/>
      </dsp:txXfrm>
    </dsp:sp>
    <dsp:sp modelId="{C671750C-C3D2-442E-B75B-DEB532449D5E}">
      <dsp:nvSpPr>
        <dsp:cNvPr id="0" name=""/>
        <dsp:cNvSpPr/>
      </dsp:nvSpPr>
      <dsp:spPr>
        <a:xfrm>
          <a:off x="0" y="2255902"/>
          <a:ext cx="3528567" cy="502726"/>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Aptos" panose="020B0004020202020204" pitchFamily="34" charset="0"/>
            </a:rPr>
            <a:t>Pulse VP-16/Dexamethasone</a:t>
          </a:r>
        </a:p>
      </dsp:txBody>
      <dsp:txXfrm>
        <a:off x="0" y="2255902"/>
        <a:ext cx="3528567" cy="502726"/>
      </dsp:txXfrm>
    </dsp:sp>
    <dsp:sp modelId="{A92117F3-12EE-4752-9712-223013793F94}">
      <dsp:nvSpPr>
        <dsp:cNvPr id="0" name=""/>
        <dsp:cNvSpPr/>
      </dsp:nvSpPr>
      <dsp:spPr>
        <a:xfrm>
          <a:off x="3528568" y="2255902"/>
          <a:ext cx="3528567" cy="502726"/>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err="1">
              <a:latin typeface="Aptos" panose="020B0004020202020204" pitchFamily="34" charset="0"/>
            </a:rPr>
            <a:t>AlloSCT</a:t>
          </a:r>
          <a:endParaRPr lang="en-US" sz="1500" kern="1200" dirty="0">
            <a:latin typeface="Aptos" panose="020B0004020202020204" pitchFamily="34" charset="0"/>
          </a:endParaRPr>
        </a:p>
      </dsp:txBody>
      <dsp:txXfrm>
        <a:off x="3528568" y="2255902"/>
        <a:ext cx="3528567" cy="502726"/>
      </dsp:txXfrm>
    </dsp:sp>
    <dsp:sp modelId="{08478206-8031-4F57-897A-F166CD02EAA4}">
      <dsp:nvSpPr>
        <dsp:cNvPr id="0" name=""/>
        <dsp:cNvSpPr/>
      </dsp:nvSpPr>
      <dsp:spPr>
        <a:xfrm rot="10800000">
          <a:off x="0" y="782"/>
          <a:ext cx="7057136" cy="1681360"/>
        </a:xfrm>
        <a:prstGeom prst="upArrowCallou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ptos" panose="020B0004020202020204" pitchFamily="34" charset="0"/>
            </a:rPr>
            <a:t>Primary Management</a:t>
          </a:r>
        </a:p>
      </dsp:txBody>
      <dsp:txXfrm rot="-10800000">
        <a:off x="0" y="782"/>
        <a:ext cx="7057136" cy="590157"/>
      </dsp:txXfrm>
    </dsp:sp>
    <dsp:sp modelId="{9302D259-B51F-42E6-A931-73E026090CC2}">
      <dsp:nvSpPr>
        <dsp:cNvPr id="0" name=""/>
        <dsp:cNvSpPr/>
      </dsp:nvSpPr>
      <dsp:spPr>
        <a:xfrm>
          <a:off x="0" y="590939"/>
          <a:ext cx="3528567" cy="502726"/>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Aptos" panose="020B0004020202020204" pitchFamily="34" charset="0"/>
            </a:rPr>
            <a:t>Etoposide/Dexamethasone Backbone</a:t>
          </a:r>
        </a:p>
      </dsp:txBody>
      <dsp:txXfrm>
        <a:off x="0" y="590939"/>
        <a:ext cx="3528567" cy="502726"/>
      </dsp:txXfrm>
    </dsp:sp>
    <dsp:sp modelId="{11AFF730-609F-48A2-A021-0A265524CB7B}">
      <dsp:nvSpPr>
        <dsp:cNvPr id="0" name=""/>
        <dsp:cNvSpPr/>
      </dsp:nvSpPr>
      <dsp:spPr>
        <a:xfrm>
          <a:off x="3528568" y="590939"/>
          <a:ext cx="3528567" cy="502726"/>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9050" rIns="10668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Aptos" panose="020B0004020202020204" pitchFamily="34" charset="0"/>
            </a:rPr>
            <a:t>Targeted Therapies?</a:t>
          </a:r>
        </a:p>
      </dsp:txBody>
      <dsp:txXfrm>
        <a:off x="3528568" y="590939"/>
        <a:ext cx="3528567" cy="5027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177BE-CD6B-492E-BDDE-FD3EB71E7571}">
      <dsp:nvSpPr>
        <dsp:cNvPr id="0" name=""/>
        <dsp:cNvSpPr/>
      </dsp:nvSpPr>
      <dsp:spPr>
        <a:xfrm>
          <a:off x="0" y="251408"/>
          <a:ext cx="2744926" cy="1097970"/>
        </a:xfrm>
        <a:prstGeom prst="chevron">
          <a:avLst/>
        </a:prstGeom>
        <a:solidFill>
          <a:schemeClr val="accent1">
            <a:lumMod val="60000"/>
            <a:lumOff val="4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Aptos" panose="020B0004020202020204" pitchFamily="34" charset="0"/>
            </a:rPr>
            <a:t>HLH-2004</a:t>
          </a:r>
        </a:p>
      </dsp:txBody>
      <dsp:txXfrm>
        <a:off x="548985" y="251408"/>
        <a:ext cx="1646956" cy="109797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177BE-CD6B-492E-BDDE-FD3EB71E7571}">
      <dsp:nvSpPr>
        <dsp:cNvPr id="0" name=""/>
        <dsp:cNvSpPr/>
      </dsp:nvSpPr>
      <dsp:spPr>
        <a:xfrm rot="10800000">
          <a:off x="0" y="251408"/>
          <a:ext cx="2744926" cy="1097970"/>
        </a:xfrm>
        <a:prstGeom prst="chevron">
          <a:avLst/>
        </a:prstGeom>
        <a:solidFill>
          <a:schemeClr val="accent1">
            <a:lumMod val="60000"/>
            <a:lumOff val="4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338" tIns="33338" rIns="100013" bIns="33338"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Aptos" panose="020B0004020202020204" pitchFamily="34" charset="0"/>
            </a:rPr>
            <a:t>HLH-94</a:t>
          </a:r>
        </a:p>
      </dsp:txBody>
      <dsp:txXfrm rot="10800000">
        <a:off x="548985" y="251408"/>
        <a:ext cx="1646956" cy="10979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04E1C0-5F92-45A1-A222-605DB5092F0B}">
      <dsp:nvSpPr>
        <dsp:cNvPr id="0" name=""/>
        <dsp:cNvSpPr/>
      </dsp:nvSpPr>
      <dsp:spPr>
        <a:xfrm>
          <a:off x="1501179" y="4134"/>
          <a:ext cx="2278062" cy="1139031"/>
        </a:xfrm>
        <a:prstGeom prst="roundRect">
          <a:avLst>
            <a:gd name="adj" fmla="val 10000"/>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Aptos" panose="020B0004020202020204" pitchFamily="34" charset="0"/>
            </a:rPr>
            <a:t>Cytokine Impairment</a:t>
          </a:r>
        </a:p>
      </dsp:txBody>
      <dsp:txXfrm>
        <a:off x="1534540" y="37495"/>
        <a:ext cx="2211340" cy="1072309"/>
      </dsp:txXfrm>
    </dsp:sp>
    <dsp:sp modelId="{BEFC4D45-9FA9-4044-A8A7-D67699CD004F}">
      <dsp:nvSpPr>
        <dsp:cNvPr id="0" name=""/>
        <dsp:cNvSpPr/>
      </dsp:nvSpPr>
      <dsp:spPr>
        <a:xfrm>
          <a:off x="1728985" y="1143165"/>
          <a:ext cx="227806" cy="854273"/>
        </a:xfrm>
        <a:custGeom>
          <a:avLst/>
          <a:gdLst/>
          <a:ahLst/>
          <a:cxnLst/>
          <a:rect l="0" t="0" r="0" b="0"/>
          <a:pathLst>
            <a:path>
              <a:moveTo>
                <a:pt x="0" y="0"/>
              </a:moveTo>
              <a:lnTo>
                <a:pt x="0" y="854273"/>
              </a:lnTo>
              <a:lnTo>
                <a:pt x="227806" y="854273"/>
              </a:lnTo>
            </a:path>
          </a:pathLst>
        </a:custGeom>
        <a:noFill/>
        <a:ln w="22225" cap="rnd"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16EDC619-2DB3-4802-916E-C9D8C2377D30}">
      <dsp:nvSpPr>
        <dsp:cNvPr id="0" name=""/>
        <dsp:cNvSpPr/>
      </dsp:nvSpPr>
      <dsp:spPr>
        <a:xfrm>
          <a:off x="1956792" y="1427923"/>
          <a:ext cx="1822450" cy="1139031"/>
        </a:xfrm>
        <a:prstGeom prst="roundRect">
          <a:avLst>
            <a:gd name="adj" fmla="val 10000"/>
          </a:avLst>
        </a:prstGeom>
        <a:solidFill>
          <a:schemeClr val="accent1">
            <a:lumMod val="60000"/>
            <a:lumOff val="40000"/>
            <a:alpha val="9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err="1">
              <a:solidFill>
                <a:schemeClr val="bg1"/>
              </a:solidFill>
              <a:latin typeface="Aptos" panose="020B0004020202020204" pitchFamily="34" charset="0"/>
            </a:rPr>
            <a:t>Emapalumab</a:t>
          </a:r>
          <a:endParaRPr lang="en-US" sz="2100" kern="1200" dirty="0">
            <a:solidFill>
              <a:schemeClr val="bg1"/>
            </a:solidFill>
            <a:latin typeface="Aptos" panose="020B0004020202020204" pitchFamily="34" charset="0"/>
          </a:endParaRPr>
        </a:p>
      </dsp:txBody>
      <dsp:txXfrm>
        <a:off x="1990153" y="1461284"/>
        <a:ext cx="1755728" cy="1072309"/>
      </dsp:txXfrm>
    </dsp:sp>
    <dsp:sp modelId="{9FDDE628-C547-4DE2-9FF1-9B205B76B053}">
      <dsp:nvSpPr>
        <dsp:cNvPr id="0" name=""/>
        <dsp:cNvSpPr/>
      </dsp:nvSpPr>
      <dsp:spPr>
        <a:xfrm>
          <a:off x="1728985" y="1143165"/>
          <a:ext cx="227806" cy="2278062"/>
        </a:xfrm>
        <a:custGeom>
          <a:avLst/>
          <a:gdLst/>
          <a:ahLst/>
          <a:cxnLst/>
          <a:rect l="0" t="0" r="0" b="0"/>
          <a:pathLst>
            <a:path>
              <a:moveTo>
                <a:pt x="0" y="0"/>
              </a:moveTo>
              <a:lnTo>
                <a:pt x="0" y="2278062"/>
              </a:lnTo>
              <a:lnTo>
                <a:pt x="227806" y="2278062"/>
              </a:lnTo>
            </a:path>
          </a:pathLst>
        </a:custGeom>
        <a:noFill/>
        <a:ln w="22225" cap="rnd"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2D0D214-02AB-4361-9911-AF47654CDFDA}">
      <dsp:nvSpPr>
        <dsp:cNvPr id="0" name=""/>
        <dsp:cNvSpPr/>
      </dsp:nvSpPr>
      <dsp:spPr>
        <a:xfrm>
          <a:off x="1956792" y="2851712"/>
          <a:ext cx="1822450" cy="1139031"/>
        </a:xfrm>
        <a:prstGeom prst="roundRect">
          <a:avLst>
            <a:gd name="adj" fmla="val 10000"/>
          </a:avLst>
        </a:prstGeom>
        <a:solidFill>
          <a:schemeClr val="accent1">
            <a:lumMod val="60000"/>
            <a:lumOff val="40000"/>
            <a:alpha val="9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bg1"/>
              </a:solidFill>
              <a:latin typeface="Aptos" panose="020B0004020202020204" pitchFamily="34" charset="0"/>
            </a:rPr>
            <a:t>Ruxolitinib</a:t>
          </a:r>
        </a:p>
      </dsp:txBody>
      <dsp:txXfrm>
        <a:off x="1990153" y="2885073"/>
        <a:ext cx="1755728" cy="1072309"/>
      </dsp:txXfrm>
    </dsp:sp>
    <dsp:sp modelId="{5605329B-3116-4B7C-90FB-B38CA7175498}">
      <dsp:nvSpPr>
        <dsp:cNvPr id="0" name=""/>
        <dsp:cNvSpPr/>
      </dsp:nvSpPr>
      <dsp:spPr>
        <a:xfrm>
          <a:off x="1728985" y="1143165"/>
          <a:ext cx="227806" cy="3701851"/>
        </a:xfrm>
        <a:custGeom>
          <a:avLst/>
          <a:gdLst/>
          <a:ahLst/>
          <a:cxnLst/>
          <a:rect l="0" t="0" r="0" b="0"/>
          <a:pathLst>
            <a:path>
              <a:moveTo>
                <a:pt x="0" y="0"/>
              </a:moveTo>
              <a:lnTo>
                <a:pt x="0" y="3701851"/>
              </a:lnTo>
              <a:lnTo>
                <a:pt x="227806" y="3701851"/>
              </a:lnTo>
            </a:path>
          </a:pathLst>
        </a:custGeom>
        <a:noFill/>
        <a:ln w="22225" cap="rnd"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29A7C72B-3B15-4A00-9916-EAB0543F6405}">
      <dsp:nvSpPr>
        <dsp:cNvPr id="0" name=""/>
        <dsp:cNvSpPr/>
      </dsp:nvSpPr>
      <dsp:spPr>
        <a:xfrm>
          <a:off x="1956792" y="4275501"/>
          <a:ext cx="1822450" cy="1139031"/>
        </a:xfrm>
        <a:prstGeom prst="roundRect">
          <a:avLst>
            <a:gd name="adj" fmla="val 10000"/>
          </a:avLst>
        </a:prstGeom>
        <a:solidFill>
          <a:schemeClr val="accent1">
            <a:lumMod val="60000"/>
            <a:lumOff val="40000"/>
            <a:alpha val="9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bg1"/>
              </a:solidFill>
              <a:latin typeface="Aptos" panose="020B0004020202020204" pitchFamily="34" charset="0"/>
            </a:rPr>
            <a:t>Anakinra</a:t>
          </a:r>
        </a:p>
      </dsp:txBody>
      <dsp:txXfrm>
        <a:off x="1990153" y="4308862"/>
        <a:ext cx="1755728" cy="1072309"/>
      </dsp:txXfrm>
    </dsp:sp>
    <dsp:sp modelId="{DE3DDD7E-19EF-41F7-86D4-E7F5BDE78322}">
      <dsp:nvSpPr>
        <dsp:cNvPr id="0" name=""/>
        <dsp:cNvSpPr/>
      </dsp:nvSpPr>
      <dsp:spPr>
        <a:xfrm>
          <a:off x="4348757" y="4134"/>
          <a:ext cx="2278062" cy="1139031"/>
        </a:xfrm>
        <a:prstGeom prst="roundRect">
          <a:avLst>
            <a:gd name="adj" fmla="val 10000"/>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245" tIns="36830" rIns="55245" bIns="3683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Aptos" panose="020B0004020202020204" pitchFamily="34" charset="0"/>
            </a:rPr>
            <a:t>Immune Cell Depletion</a:t>
          </a:r>
        </a:p>
      </dsp:txBody>
      <dsp:txXfrm>
        <a:off x="4382118" y="37495"/>
        <a:ext cx="2211340" cy="1072309"/>
      </dsp:txXfrm>
    </dsp:sp>
    <dsp:sp modelId="{983356DD-C815-4F28-8884-A159642769E9}">
      <dsp:nvSpPr>
        <dsp:cNvPr id="0" name=""/>
        <dsp:cNvSpPr/>
      </dsp:nvSpPr>
      <dsp:spPr>
        <a:xfrm>
          <a:off x="4576564" y="1143165"/>
          <a:ext cx="227806" cy="854273"/>
        </a:xfrm>
        <a:custGeom>
          <a:avLst/>
          <a:gdLst/>
          <a:ahLst/>
          <a:cxnLst/>
          <a:rect l="0" t="0" r="0" b="0"/>
          <a:pathLst>
            <a:path>
              <a:moveTo>
                <a:pt x="0" y="0"/>
              </a:moveTo>
              <a:lnTo>
                <a:pt x="0" y="854273"/>
              </a:lnTo>
              <a:lnTo>
                <a:pt x="227806" y="854273"/>
              </a:lnTo>
            </a:path>
          </a:pathLst>
        </a:custGeom>
        <a:noFill/>
        <a:ln w="22225" cap="rnd"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6204E9A0-40C7-4E7C-AE76-813DC0180DCA}">
      <dsp:nvSpPr>
        <dsp:cNvPr id="0" name=""/>
        <dsp:cNvSpPr/>
      </dsp:nvSpPr>
      <dsp:spPr>
        <a:xfrm>
          <a:off x="4804370" y="1427923"/>
          <a:ext cx="1822450" cy="1139031"/>
        </a:xfrm>
        <a:prstGeom prst="roundRect">
          <a:avLst>
            <a:gd name="adj" fmla="val 10000"/>
          </a:avLst>
        </a:prstGeom>
        <a:solidFill>
          <a:schemeClr val="accent1">
            <a:lumMod val="60000"/>
            <a:lumOff val="40000"/>
            <a:alpha val="9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err="1">
              <a:solidFill>
                <a:schemeClr val="bg1"/>
              </a:solidFill>
              <a:latin typeface="Aptos" panose="020B0004020202020204" pitchFamily="34" charset="0"/>
            </a:rPr>
            <a:t>Antithymocyte</a:t>
          </a:r>
          <a:r>
            <a:rPr lang="en-US" sz="2100" kern="1200" dirty="0">
              <a:solidFill>
                <a:schemeClr val="bg1"/>
              </a:solidFill>
              <a:latin typeface="Aptos" panose="020B0004020202020204" pitchFamily="34" charset="0"/>
            </a:rPr>
            <a:t> globulin   (ATG)</a:t>
          </a:r>
        </a:p>
      </dsp:txBody>
      <dsp:txXfrm>
        <a:off x="4837731" y="1461284"/>
        <a:ext cx="1755728" cy="1072309"/>
      </dsp:txXfrm>
    </dsp:sp>
    <dsp:sp modelId="{6EE777F4-824C-47D1-BF79-6069485F3C47}">
      <dsp:nvSpPr>
        <dsp:cNvPr id="0" name=""/>
        <dsp:cNvSpPr/>
      </dsp:nvSpPr>
      <dsp:spPr>
        <a:xfrm>
          <a:off x="4576564" y="1143165"/>
          <a:ext cx="227806" cy="2278062"/>
        </a:xfrm>
        <a:custGeom>
          <a:avLst/>
          <a:gdLst/>
          <a:ahLst/>
          <a:cxnLst/>
          <a:rect l="0" t="0" r="0" b="0"/>
          <a:pathLst>
            <a:path>
              <a:moveTo>
                <a:pt x="0" y="0"/>
              </a:moveTo>
              <a:lnTo>
                <a:pt x="0" y="2278062"/>
              </a:lnTo>
              <a:lnTo>
                <a:pt x="227806" y="2278062"/>
              </a:lnTo>
            </a:path>
          </a:pathLst>
        </a:custGeom>
        <a:noFill/>
        <a:ln w="22225" cap="rnd"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624C7909-E960-4C80-BB72-BD11811B3EAB}">
      <dsp:nvSpPr>
        <dsp:cNvPr id="0" name=""/>
        <dsp:cNvSpPr/>
      </dsp:nvSpPr>
      <dsp:spPr>
        <a:xfrm>
          <a:off x="4804370" y="2851712"/>
          <a:ext cx="1822450" cy="1139031"/>
        </a:xfrm>
        <a:prstGeom prst="roundRect">
          <a:avLst>
            <a:gd name="adj" fmla="val 10000"/>
          </a:avLst>
        </a:prstGeom>
        <a:solidFill>
          <a:schemeClr val="accent1">
            <a:lumMod val="60000"/>
            <a:lumOff val="40000"/>
            <a:alpha val="9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bg1"/>
              </a:solidFill>
              <a:latin typeface="Aptos" panose="020B0004020202020204" pitchFamily="34" charset="0"/>
            </a:rPr>
            <a:t>Alemtuzumab</a:t>
          </a:r>
        </a:p>
      </dsp:txBody>
      <dsp:txXfrm>
        <a:off x="4837731" y="2885073"/>
        <a:ext cx="1755728" cy="1072309"/>
      </dsp:txXfrm>
    </dsp:sp>
    <dsp:sp modelId="{40BA9507-B593-4D46-B4FF-62328138C842}">
      <dsp:nvSpPr>
        <dsp:cNvPr id="0" name=""/>
        <dsp:cNvSpPr/>
      </dsp:nvSpPr>
      <dsp:spPr>
        <a:xfrm>
          <a:off x="4576564" y="1143165"/>
          <a:ext cx="227806" cy="3701851"/>
        </a:xfrm>
        <a:custGeom>
          <a:avLst/>
          <a:gdLst/>
          <a:ahLst/>
          <a:cxnLst/>
          <a:rect l="0" t="0" r="0" b="0"/>
          <a:pathLst>
            <a:path>
              <a:moveTo>
                <a:pt x="0" y="0"/>
              </a:moveTo>
              <a:lnTo>
                <a:pt x="0" y="3701851"/>
              </a:lnTo>
              <a:lnTo>
                <a:pt x="227806" y="3701851"/>
              </a:lnTo>
            </a:path>
          </a:pathLst>
        </a:custGeom>
        <a:noFill/>
        <a:ln w="22225" cap="rnd"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F5FD5F95-9F75-46F9-8E32-AECE90575315}">
      <dsp:nvSpPr>
        <dsp:cNvPr id="0" name=""/>
        <dsp:cNvSpPr/>
      </dsp:nvSpPr>
      <dsp:spPr>
        <a:xfrm>
          <a:off x="4804370" y="4275501"/>
          <a:ext cx="1822450" cy="1139031"/>
        </a:xfrm>
        <a:prstGeom prst="roundRect">
          <a:avLst>
            <a:gd name="adj" fmla="val 10000"/>
          </a:avLst>
        </a:prstGeom>
        <a:solidFill>
          <a:schemeClr val="accent1">
            <a:lumMod val="60000"/>
            <a:lumOff val="40000"/>
            <a:alpha val="9000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bg1"/>
              </a:solidFill>
              <a:latin typeface="Aptos" panose="020B0004020202020204" pitchFamily="34" charset="0"/>
            </a:rPr>
            <a:t>Rituximab</a:t>
          </a:r>
        </a:p>
      </dsp:txBody>
      <dsp:txXfrm>
        <a:off x="4837731" y="4308862"/>
        <a:ext cx="1755728" cy="107230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BCBB6A-C9DF-4B90-B258-ECE972EABD88}">
      <dsp:nvSpPr>
        <dsp:cNvPr id="0" name=""/>
        <dsp:cNvSpPr/>
      </dsp:nvSpPr>
      <dsp:spPr>
        <a:xfrm>
          <a:off x="0" y="216849"/>
          <a:ext cx="9351861" cy="869400"/>
        </a:xfrm>
        <a:prstGeom prst="round2DiagRect">
          <a:avLst/>
        </a:prstGeom>
        <a:solidFill>
          <a:schemeClr val="lt1">
            <a:alpha val="90000"/>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25808" tIns="249936" rIns="72580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Limited data mostly founded on pediatric studies for </a:t>
          </a:r>
          <a:r>
            <a:rPr lang="en-US" sz="1400" kern="1200" dirty="0" err="1">
              <a:latin typeface="Aptos" panose="020B0004020202020204" pitchFamily="34" charset="0"/>
            </a:rPr>
            <a:t>pHLH</a:t>
          </a:r>
          <a:endParaRPr lang="en-US" sz="1400" kern="1200" dirty="0">
            <a:latin typeface="Aptos" panose="020B0004020202020204" pitchFamily="34" charset="0"/>
          </a:endParaRPr>
        </a:p>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Promising post-HSCT survival in the relapsed/refractory setting</a:t>
          </a:r>
        </a:p>
      </dsp:txBody>
      <dsp:txXfrm>
        <a:off x="42441" y="259290"/>
        <a:ext cx="9266979" cy="784518"/>
      </dsp:txXfrm>
    </dsp:sp>
    <dsp:sp modelId="{5329F99F-DC34-45C0-8609-BB13B7518DE4}">
      <dsp:nvSpPr>
        <dsp:cNvPr id="0" name=""/>
        <dsp:cNvSpPr/>
      </dsp:nvSpPr>
      <dsp:spPr>
        <a:xfrm>
          <a:off x="467593" y="39729"/>
          <a:ext cx="6546302" cy="354240"/>
        </a:xfrm>
        <a:prstGeom prst="round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435" tIns="0" rIns="247435" bIns="0" numCol="1" spcCol="1270" anchor="ctr" anchorCtr="0">
          <a:noAutofit/>
        </a:bodyPr>
        <a:lstStyle/>
        <a:p>
          <a:pPr marL="0" lvl="0" indent="0" algn="l" defTabSz="622300">
            <a:lnSpc>
              <a:spcPct val="90000"/>
            </a:lnSpc>
            <a:spcBef>
              <a:spcPct val="0"/>
            </a:spcBef>
            <a:spcAft>
              <a:spcPct val="35000"/>
            </a:spcAft>
            <a:buNone/>
          </a:pPr>
          <a:r>
            <a:rPr lang="en-US" sz="1400" kern="1200" dirty="0" err="1">
              <a:latin typeface="Aptos" panose="020B0004020202020204" pitchFamily="34" charset="0"/>
            </a:rPr>
            <a:t>Emapalumab</a:t>
          </a:r>
          <a:endParaRPr lang="en-US" sz="1400" kern="1200" dirty="0">
            <a:latin typeface="Aptos" panose="020B0004020202020204" pitchFamily="34" charset="0"/>
          </a:endParaRPr>
        </a:p>
      </dsp:txBody>
      <dsp:txXfrm>
        <a:off x="484886" y="57022"/>
        <a:ext cx="6511716" cy="319654"/>
      </dsp:txXfrm>
    </dsp:sp>
    <dsp:sp modelId="{5F50D657-8D7F-4573-84D9-CC2C53CBFB7D}">
      <dsp:nvSpPr>
        <dsp:cNvPr id="0" name=""/>
        <dsp:cNvSpPr/>
      </dsp:nvSpPr>
      <dsp:spPr>
        <a:xfrm>
          <a:off x="0" y="1328170"/>
          <a:ext cx="9351861" cy="1077300"/>
        </a:xfrm>
        <a:prstGeom prst="round2DiagRect">
          <a:avLst/>
        </a:prstGeom>
        <a:solidFill>
          <a:schemeClr val="lt1">
            <a:alpha val="90000"/>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25808" tIns="249936" rIns="72580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Limited data</a:t>
          </a:r>
        </a:p>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Data supports use as monotherapy, but may see more benefit as adjunctive agent, primarily in relapsed/refractory disease</a:t>
          </a:r>
        </a:p>
      </dsp:txBody>
      <dsp:txXfrm>
        <a:off x="52589" y="1380759"/>
        <a:ext cx="9246683" cy="972122"/>
      </dsp:txXfrm>
    </dsp:sp>
    <dsp:sp modelId="{5C1D1B1B-17BC-4174-93EF-8579245AFF5C}">
      <dsp:nvSpPr>
        <dsp:cNvPr id="0" name=""/>
        <dsp:cNvSpPr/>
      </dsp:nvSpPr>
      <dsp:spPr>
        <a:xfrm>
          <a:off x="467593" y="1151050"/>
          <a:ext cx="6546302" cy="354240"/>
        </a:xfrm>
        <a:prstGeom prst="round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435" tIns="0" rIns="247435"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Ruxolitinib</a:t>
          </a:r>
        </a:p>
      </dsp:txBody>
      <dsp:txXfrm>
        <a:off x="484886" y="1168343"/>
        <a:ext cx="6511716" cy="319654"/>
      </dsp:txXfrm>
    </dsp:sp>
    <dsp:sp modelId="{0F7650AF-7BDA-4861-8C4C-28E2C49C5A1F}">
      <dsp:nvSpPr>
        <dsp:cNvPr id="0" name=""/>
        <dsp:cNvSpPr/>
      </dsp:nvSpPr>
      <dsp:spPr>
        <a:xfrm>
          <a:off x="0" y="2647390"/>
          <a:ext cx="9351861" cy="1115100"/>
        </a:xfrm>
        <a:prstGeom prst="round2DiagRect">
          <a:avLst/>
        </a:prstGeom>
        <a:solidFill>
          <a:schemeClr val="lt1">
            <a:alpha val="90000"/>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25808" tIns="249936" rIns="72580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Minimal data</a:t>
          </a:r>
        </a:p>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Greater toxicity profile compared to other agents and comparatively higher relapse rates</a:t>
          </a:r>
        </a:p>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Primary use as salvage therapy in relapsed/refractory disease</a:t>
          </a:r>
        </a:p>
      </dsp:txBody>
      <dsp:txXfrm>
        <a:off x="54435" y="2701825"/>
        <a:ext cx="9242991" cy="1006230"/>
      </dsp:txXfrm>
    </dsp:sp>
    <dsp:sp modelId="{A1F91111-73EC-4ACD-8184-D3FAF64BEA4C}">
      <dsp:nvSpPr>
        <dsp:cNvPr id="0" name=""/>
        <dsp:cNvSpPr/>
      </dsp:nvSpPr>
      <dsp:spPr>
        <a:xfrm>
          <a:off x="467593" y="2470270"/>
          <a:ext cx="6546302" cy="354240"/>
        </a:xfrm>
        <a:prstGeom prst="round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435" tIns="0" rIns="247435"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ATG</a:t>
          </a:r>
        </a:p>
      </dsp:txBody>
      <dsp:txXfrm>
        <a:off x="484886" y="2487563"/>
        <a:ext cx="6511716" cy="319654"/>
      </dsp:txXfrm>
    </dsp:sp>
    <dsp:sp modelId="{C8C78456-62FC-4AFC-A9B6-EA65AEB1A1AD}">
      <dsp:nvSpPr>
        <dsp:cNvPr id="0" name=""/>
        <dsp:cNvSpPr/>
      </dsp:nvSpPr>
      <dsp:spPr>
        <a:xfrm>
          <a:off x="0" y="4004410"/>
          <a:ext cx="9351861" cy="869400"/>
        </a:xfrm>
        <a:prstGeom prst="round2DiagRect">
          <a:avLst/>
        </a:prstGeom>
        <a:solidFill>
          <a:schemeClr val="lt1">
            <a:alpha val="90000"/>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725808" tIns="249936" rIns="725808"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Use founded on case reports and case series</a:t>
          </a:r>
        </a:p>
        <a:p>
          <a:pPr marL="114300" lvl="1" indent="-114300" algn="l" defTabSz="622300">
            <a:lnSpc>
              <a:spcPct val="90000"/>
            </a:lnSpc>
            <a:spcBef>
              <a:spcPct val="0"/>
            </a:spcBef>
            <a:spcAft>
              <a:spcPct val="15000"/>
            </a:spcAft>
            <a:buChar char="•"/>
          </a:pPr>
          <a:r>
            <a:rPr lang="en-US" sz="1400" kern="1200" dirty="0">
              <a:latin typeface="Aptos" panose="020B0004020202020204" pitchFamily="34" charset="0"/>
            </a:rPr>
            <a:t>May be considered if prior agents unavailable</a:t>
          </a:r>
        </a:p>
      </dsp:txBody>
      <dsp:txXfrm>
        <a:off x="42441" y="4046851"/>
        <a:ext cx="9266979" cy="784518"/>
      </dsp:txXfrm>
    </dsp:sp>
    <dsp:sp modelId="{B9E9E90E-D2B5-4104-82D3-01C9D887E90C}">
      <dsp:nvSpPr>
        <dsp:cNvPr id="0" name=""/>
        <dsp:cNvSpPr/>
      </dsp:nvSpPr>
      <dsp:spPr>
        <a:xfrm>
          <a:off x="467593" y="3827289"/>
          <a:ext cx="6546302" cy="354240"/>
        </a:xfrm>
        <a:prstGeom prst="round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435" tIns="0" rIns="247435" bIns="0" numCol="1" spcCol="1270" anchor="ctr" anchorCtr="0">
          <a:noAutofit/>
        </a:bodyPr>
        <a:lstStyle/>
        <a:p>
          <a:pPr marL="0" lvl="0" indent="0" algn="l" defTabSz="622300">
            <a:lnSpc>
              <a:spcPct val="90000"/>
            </a:lnSpc>
            <a:spcBef>
              <a:spcPct val="0"/>
            </a:spcBef>
            <a:spcAft>
              <a:spcPct val="35000"/>
            </a:spcAft>
            <a:buNone/>
          </a:pPr>
          <a:r>
            <a:rPr lang="en-US" sz="1400" kern="1200" dirty="0">
              <a:latin typeface="Aptos" panose="020B0004020202020204" pitchFamily="34" charset="0"/>
            </a:rPr>
            <a:t>Alemtuzumab, Anakinra, Rituximab</a:t>
          </a:r>
        </a:p>
      </dsp:txBody>
      <dsp:txXfrm>
        <a:off x="484886" y="3844582"/>
        <a:ext cx="6511716" cy="31965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EEC97A-3CB9-470B-B56F-1AF6AB867073}">
      <dsp:nvSpPr>
        <dsp:cNvPr id="0" name=""/>
        <dsp:cNvSpPr/>
      </dsp:nvSpPr>
      <dsp:spPr>
        <a:xfrm>
          <a:off x="2540" y="783815"/>
          <a:ext cx="2476500" cy="547200"/>
        </a:xfrm>
        <a:prstGeom prst="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Aptos" panose="020B0004020202020204" pitchFamily="34" charset="0"/>
            </a:rPr>
            <a:t>NCT04551131</a:t>
          </a:r>
        </a:p>
      </dsp:txBody>
      <dsp:txXfrm>
        <a:off x="2540" y="783815"/>
        <a:ext cx="2476500" cy="547200"/>
      </dsp:txXfrm>
    </dsp:sp>
    <dsp:sp modelId="{30D96466-36F5-4105-B5BA-3E6BB565A632}">
      <dsp:nvSpPr>
        <dsp:cNvPr id="0" name=""/>
        <dsp:cNvSpPr/>
      </dsp:nvSpPr>
      <dsp:spPr>
        <a:xfrm>
          <a:off x="2540" y="1331015"/>
          <a:ext cx="2476500" cy="2190509"/>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Aptos" panose="020B0004020202020204" pitchFamily="34" charset="0"/>
            </a:rPr>
            <a:t>Newly diagnosed and relapsed/refractory HLH</a:t>
          </a:r>
        </a:p>
        <a:p>
          <a:pPr marL="171450" lvl="1" indent="-171450" algn="l" defTabSz="844550">
            <a:lnSpc>
              <a:spcPct val="90000"/>
            </a:lnSpc>
            <a:spcBef>
              <a:spcPct val="0"/>
            </a:spcBef>
            <a:spcAft>
              <a:spcPct val="15000"/>
            </a:spcAft>
            <a:buChar char="•"/>
          </a:pPr>
          <a:r>
            <a:rPr lang="en-US" sz="1900" kern="1200" dirty="0">
              <a:latin typeface="Aptos" panose="020B0004020202020204" pitchFamily="34" charset="0"/>
            </a:rPr>
            <a:t>Ruxolitinib, etoposide, and dexamethasone  </a:t>
          </a:r>
        </a:p>
      </dsp:txBody>
      <dsp:txXfrm>
        <a:off x="2540" y="1331015"/>
        <a:ext cx="2476500" cy="2190509"/>
      </dsp:txXfrm>
    </dsp:sp>
    <dsp:sp modelId="{CF7575EF-3297-4079-BFCF-2A39AFAD20AF}">
      <dsp:nvSpPr>
        <dsp:cNvPr id="0" name=""/>
        <dsp:cNvSpPr/>
      </dsp:nvSpPr>
      <dsp:spPr>
        <a:xfrm>
          <a:off x="2825750" y="783815"/>
          <a:ext cx="2476500" cy="547200"/>
        </a:xfrm>
        <a:prstGeom prst="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Aptos" panose="020B0004020202020204" pitchFamily="34" charset="0"/>
            </a:rPr>
            <a:t>NCT07497438</a:t>
          </a:r>
        </a:p>
      </dsp:txBody>
      <dsp:txXfrm>
        <a:off x="2825750" y="783815"/>
        <a:ext cx="2476500" cy="547200"/>
      </dsp:txXfrm>
    </dsp:sp>
    <dsp:sp modelId="{DA5EC607-0E9C-4E77-BEA1-03DD606EB602}">
      <dsp:nvSpPr>
        <dsp:cNvPr id="0" name=""/>
        <dsp:cNvSpPr/>
      </dsp:nvSpPr>
      <dsp:spPr>
        <a:xfrm>
          <a:off x="2825750" y="1331015"/>
          <a:ext cx="2476500" cy="2190509"/>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Aptos" panose="020B0004020202020204" pitchFamily="34" charset="0"/>
            </a:rPr>
            <a:t>Severe HLH in intensive care</a:t>
          </a:r>
        </a:p>
        <a:p>
          <a:pPr marL="171450" lvl="1" indent="-171450" algn="l" defTabSz="844550">
            <a:lnSpc>
              <a:spcPct val="90000"/>
            </a:lnSpc>
            <a:spcBef>
              <a:spcPct val="0"/>
            </a:spcBef>
            <a:spcAft>
              <a:spcPct val="15000"/>
            </a:spcAft>
            <a:buChar char="•"/>
          </a:pPr>
          <a:r>
            <a:rPr lang="en-US" sz="1900" kern="1200" dirty="0">
              <a:latin typeface="Aptos" panose="020B0004020202020204" pitchFamily="34" charset="0"/>
            </a:rPr>
            <a:t>Early vs delayed approach to initiating etoposide</a:t>
          </a:r>
        </a:p>
      </dsp:txBody>
      <dsp:txXfrm>
        <a:off x="2825750" y="1331015"/>
        <a:ext cx="2476500" cy="2190509"/>
      </dsp:txXfrm>
    </dsp:sp>
    <dsp:sp modelId="{131F09F6-3B6C-42D8-A579-7882EE121416}">
      <dsp:nvSpPr>
        <dsp:cNvPr id="0" name=""/>
        <dsp:cNvSpPr/>
      </dsp:nvSpPr>
      <dsp:spPr>
        <a:xfrm>
          <a:off x="5648960" y="783815"/>
          <a:ext cx="2476500" cy="547200"/>
        </a:xfrm>
        <a:prstGeom prst="rect">
          <a:avLst/>
        </a:prstGeom>
        <a:solidFill>
          <a:schemeClr val="accent1">
            <a:hueOff val="0"/>
            <a:satOff val="0"/>
            <a:lumOff val="0"/>
            <a:alphaOff val="0"/>
          </a:schemeClr>
        </a:solidFill>
        <a:ln w="2222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Aptos" panose="020B0004020202020204" pitchFamily="34" charset="0"/>
            </a:rPr>
            <a:t>NCT06951971</a:t>
          </a:r>
        </a:p>
      </dsp:txBody>
      <dsp:txXfrm>
        <a:off x="5648960" y="783815"/>
        <a:ext cx="2476500" cy="547200"/>
      </dsp:txXfrm>
    </dsp:sp>
    <dsp:sp modelId="{F58705D0-355E-4009-A3EB-5B54AFD15DBE}">
      <dsp:nvSpPr>
        <dsp:cNvPr id="0" name=""/>
        <dsp:cNvSpPr/>
      </dsp:nvSpPr>
      <dsp:spPr>
        <a:xfrm>
          <a:off x="5648960" y="1331015"/>
          <a:ext cx="2476500" cy="2190509"/>
        </a:xfrm>
        <a:prstGeom prst="rect">
          <a:avLst/>
        </a:prstGeom>
        <a:solidFill>
          <a:schemeClr val="accent1">
            <a:alpha val="90000"/>
            <a:tint val="40000"/>
            <a:hueOff val="0"/>
            <a:satOff val="0"/>
            <a:lumOff val="0"/>
            <a:alphaOff val="0"/>
          </a:schemeClr>
        </a:solidFill>
        <a:ln w="22225" cap="rnd"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Aptos" panose="020B0004020202020204" pitchFamily="34" charset="0"/>
            </a:rPr>
            <a:t>Previously untreated HLH</a:t>
          </a:r>
        </a:p>
        <a:p>
          <a:pPr marL="171450" lvl="1" indent="-171450" algn="l" defTabSz="844550">
            <a:lnSpc>
              <a:spcPct val="90000"/>
            </a:lnSpc>
            <a:spcBef>
              <a:spcPct val="0"/>
            </a:spcBef>
            <a:spcAft>
              <a:spcPct val="15000"/>
            </a:spcAft>
            <a:buChar char="•"/>
          </a:pPr>
          <a:r>
            <a:rPr lang="en-US" sz="1900" kern="1200" dirty="0">
              <a:latin typeface="Aptos" panose="020B0004020202020204" pitchFamily="34" charset="0"/>
            </a:rPr>
            <a:t>Dose-modified </a:t>
          </a:r>
          <a:r>
            <a:rPr lang="en-US" sz="1900" kern="1200" dirty="0" err="1">
              <a:latin typeface="Aptos" panose="020B0004020202020204" pitchFamily="34" charset="0"/>
            </a:rPr>
            <a:t>emapalumab</a:t>
          </a:r>
          <a:r>
            <a:rPr lang="en-US" sz="1900" kern="1200" dirty="0">
              <a:latin typeface="Aptos" panose="020B0004020202020204" pitchFamily="34" charset="0"/>
            </a:rPr>
            <a:t> and ruxolitinib</a:t>
          </a:r>
        </a:p>
      </dsp:txBody>
      <dsp:txXfrm>
        <a:off x="5648960" y="1331015"/>
        <a:ext cx="2476500" cy="219050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DDE568-A326-4598-8821-E4212D558F76}" type="datetimeFigureOut">
              <a:rPr lang="en-US" smtClean="0"/>
              <a:t>7/30/2026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014BAD-C276-4A9D-A6DD-CE39B5154453}" type="slidenum">
              <a:rPr lang="en-US" smtClean="0"/>
              <a:t>‹#›</a:t>
            </a:fld>
            <a:endParaRPr lang="en-US"/>
          </a:p>
        </p:txBody>
      </p:sp>
    </p:spTree>
    <p:extLst>
      <p:ext uri="{BB962C8B-B14F-4D97-AF65-F5344CB8AC3E}">
        <p14:creationId xmlns:p14="http://schemas.microsoft.com/office/powerpoint/2010/main" val="1699059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Highlight the use of sCD25 in HLH</a:t>
            </a:r>
          </a:p>
        </p:txBody>
      </p:sp>
      <p:sp>
        <p:nvSpPr>
          <p:cNvPr id="4" name="Slide Number Placeholder 3"/>
          <p:cNvSpPr>
            <a:spLocks noGrp="1"/>
          </p:cNvSpPr>
          <p:nvPr>
            <p:ph type="sldNum" sz="quarter" idx="5"/>
          </p:nvPr>
        </p:nvSpPr>
        <p:spPr/>
        <p:txBody>
          <a:bodyPr/>
          <a:lstStyle/>
          <a:p>
            <a:fld id="{E0014BAD-C276-4A9D-A6DD-CE39B5154453}" type="slidenum">
              <a:rPr lang="en-US" smtClean="0"/>
              <a:t>11</a:t>
            </a:fld>
            <a:endParaRPr lang="en-US"/>
          </a:p>
        </p:txBody>
      </p:sp>
    </p:spTree>
    <p:extLst>
      <p:ext uri="{BB962C8B-B14F-4D97-AF65-F5344CB8AC3E}">
        <p14:creationId xmlns:p14="http://schemas.microsoft.com/office/powerpoint/2010/main" val="3218683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Hscore – not validated in pediatrics but has shown positive predictive value in </a:t>
            </a:r>
            <a:r>
              <a:rPr lang="en-US" dirty="0" err="1"/>
              <a:t>fHLH</a:t>
            </a:r>
            <a:endParaRPr lang="en-US" dirty="0"/>
          </a:p>
          <a:p>
            <a:r>
              <a:rPr lang="en-US" dirty="0"/>
              <a:t>Allude to other predictive scoring models such as H-HLH – hindered by small cohorts and not validated for widespread HLH cohorts</a:t>
            </a:r>
          </a:p>
        </p:txBody>
      </p:sp>
      <p:sp>
        <p:nvSpPr>
          <p:cNvPr id="4" name="Slide Number Placeholder 3"/>
          <p:cNvSpPr>
            <a:spLocks noGrp="1"/>
          </p:cNvSpPr>
          <p:nvPr>
            <p:ph type="sldNum" sz="quarter" idx="5"/>
          </p:nvPr>
        </p:nvSpPr>
        <p:spPr/>
        <p:txBody>
          <a:bodyPr/>
          <a:lstStyle/>
          <a:p>
            <a:fld id="{E0014BAD-C276-4A9D-A6DD-CE39B5154453}" type="slidenum">
              <a:rPr lang="en-US" smtClean="0"/>
              <a:t>12</a:t>
            </a:fld>
            <a:endParaRPr lang="en-US"/>
          </a:p>
        </p:txBody>
      </p:sp>
    </p:spTree>
    <p:extLst>
      <p:ext uri="{BB962C8B-B14F-4D97-AF65-F5344CB8AC3E}">
        <p14:creationId xmlns:p14="http://schemas.microsoft.com/office/powerpoint/2010/main" val="2309695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how the regimens were intended for pediatric populations, but have been adopted for adult HLH patients as well. Limited by toxicity of regimen prompting general consensus of DR of etoposide in frailer populations.</a:t>
            </a:r>
          </a:p>
        </p:txBody>
      </p:sp>
      <p:sp>
        <p:nvSpPr>
          <p:cNvPr id="4" name="Slide Number Placeholder 3"/>
          <p:cNvSpPr>
            <a:spLocks noGrp="1"/>
          </p:cNvSpPr>
          <p:nvPr>
            <p:ph type="sldNum" sz="quarter" idx="5"/>
          </p:nvPr>
        </p:nvSpPr>
        <p:spPr/>
        <p:txBody>
          <a:bodyPr/>
          <a:lstStyle/>
          <a:p>
            <a:fld id="{E0014BAD-C276-4A9D-A6DD-CE39B5154453}" type="slidenum">
              <a:rPr lang="en-US" smtClean="0"/>
              <a:t>14</a:t>
            </a:fld>
            <a:endParaRPr lang="en-US"/>
          </a:p>
        </p:txBody>
      </p:sp>
    </p:spTree>
    <p:extLst>
      <p:ext uri="{BB962C8B-B14F-4D97-AF65-F5344CB8AC3E}">
        <p14:creationId xmlns:p14="http://schemas.microsoft.com/office/powerpoint/2010/main" val="189082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Sought to improve pre-HSCT survival and reduce time to HSCT by intensifying therapy with earlier CSA</a:t>
            </a:r>
          </a:p>
        </p:txBody>
      </p:sp>
      <p:sp>
        <p:nvSpPr>
          <p:cNvPr id="4" name="Slide Number Placeholder 3"/>
          <p:cNvSpPr>
            <a:spLocks noGrp="1"/>
          </p:cNvSpPr>
          <p:nvPr>
            <p:ph type="sldNum" sz="quarter" idx="5"/>
          </p:nvPr>
        </p:nvSpPr>
        <p:spPr/>
        <p:txBody>
          <a:bodyPr/>
          <a:lstStyle/>
          <a:p>
            <a:fld id="{E0014BAD-C276-4A9D-A6DD-CE39B5154453}" type="slidenum">
              <a:rPr lang="en-US" smtClean="0"/>
              <a:t>15</a:t>
            </a:fld>
            <a:endParaRPr lang="en-US"/>
          </a:p>
        </p:txBody>
      </p:sp>
    </p:spTree>
    <p:extLst>
      <p:ext uri="{BB962C8B-B14F-4D97-AF65-F5344CB8AC3E}">
        <p14:creationId xmlns:p14="http://schemas.microsoft.com/office/powerpoint/2010/main" val="817549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No difference in OS post-HSCT or generally. Reduced median time to HSCT. </a:t>
            </a:r>
          </a:p>
        </p:txBody>
      </p:sp>
      <p:sp>
        <p:nvSpPr>
          <p:cNvPr id="4" name="Slide Number Placeholder 3"/>
          <p:cNvSpPr>
            <a:spLocks noGrp="1"/>
          </p:cNvSpPr>
          <p:nvPr>
            <p:ph type="sldNum" sz="quarter" idx="5"/>
          </p:nvPr>
        </p:nvSpPr>
        <p:spPr/>
        <p:txBody>
          <a:bodyPr/>
          <a:lstStyle/>
          <a:p>
            <a:fld id="{E0014BAD-C276-4A9D-A6DD-CE39B5154453}" type="slidenum">
              <a:rPr lang="en-US" smtClean="0"/>
              <a:t>18</a:t>
            </a:fld>
            <a:endParaRPr lang="en-US"/>
          </a:p>
        </p:txBody>
      </p:sp>
    </p:spTree>
    <p:extLst>
      <p:ext uri="{BB962C8B-B14F-4D97-AF65-F5344CB8AC3E}">
        <p14:creationId xmlns:p14="http://schemas.microsoft.com/office/powerpoint/2010/main" val="4284219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Roles in therapy include salvage therapy for relapsed/refractory HLH but may also have some areas for initial adjunct therapy </a:t>
            </a:r>
          </a:p>
        </p:txBody>
      </p:sp>
      <p:sp>
        <p:nvSpPr>
          <p:cNvPr id="4" name="Slide Number Placeholder 3"/>
          <p:cNvSpPr>
            <a:spLocks noGrp="1"/>
          </p:cNvSpPr>
          <p:nvPr>
            <p:ph type="sldNum" sz="quarter" idx="5"/>
          </p:nvPr>
        </p:nvSpPr>
        <p:spPr/>
        <p:txBody>
          <a:bodyPr/>
          <a:lstStyle/>
          <a:p>
            <a:fld id="{E0014BAD-C276-4A9D-A6DD-CE39B5154453}" type="slidenum">
              <a:rPr lang="en-US" smtClean="0"/>
              <a:t>20</a:t>
            </a:fld>
            <a:endParaRPr lang="en-US"/>
          </a:p>
        </p:txBody>
      </p:sp>
    </p:spTree>
    <p:extLst>
      <p:ext uri="{BB962C8B-B14F-4D97-AF65-F5344CB8AC3E}">
        <p14:creationId xmlns:p14="http://schemas.microsoft.com/office/powerpoint/2010/main" val="4033082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846CE7D5-CF57-46EF-B807-FDD0502418D4}" type="datetimeFigureOut">
              <a:rPr lang="en-US" smtClean="0"/>
              <a:t>7/30/2026</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147502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03211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846CE7D5-CF57-46EF-B807-FDD0502418D4}" type="datetimeFigureOut">
              <a:rPr lang="en-US" smtClean="0"/>
              <a:t>7/30/2026</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24398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98136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797198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92520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60208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846CE7D5-CF57-46EF-B807-FDD0502418D4}" type="datetimeFigureOut">
              <a:rPr lang="en-US" smtClean="0"/>
              <a:t>7/30/2026</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127365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72524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83849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846CE7D5-CF57-46EF-B807-FDD0502418D4}" type="datetimeFigureOut">
              <a:rPr lang="en-US" smtClean="0"/>
              <a:t>7/30/2026</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4176935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846CE7D5-CF57-46EF-B807-FDD0502418D4}" type="datetimeFigureOut">
              <a:rPr lang="en-US" smtClean="0"/>
              <a:t>7/30/2026</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330EA680-D336-4FF7-8B7A-9848BB0A1C32}"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33641984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diagramColors" Target="../diagrams/colors8.xml"/><Relationship Id="rId3" Type="http://schemas.openxmlformats.org/officeDocument/2006/relationships/diagramData" Target="../diagrams/data7.xml"/><Relationship Id="rId7" Type="http://schemas.microsoft.com/office/2007/relationships/diagramDrawing" Target="../diagrams/drawing7.xml"/><Relationship Id="rId12" Type="http://schemas.openxmlformats.org/officeDocument/2006/relationships/diagramQuickStyle" Target="../diagrams/quickStyle8.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Layout" Target="../diagrams/layout8.xml"/><Relationship Id="rId5" Type="http://schemas.openxmlformats.org/officeDocument/2006/relationships/diagramQuickStyle" Target="../diagrams/quickStyle7.xml"/><Relationship Id="rId10" Type="http://schemas.openxmlformats.org/officeDocument/2006/relationships/diagramData" Target="../diagrams/data8.xml"/><Relationship Id="rId4" Type="http://schemas.openxmlformats.org/officeDocument/2006/relationships/diagramLayout" Target="../diagrams/layout7.xml"/><Relationship Id="rId9" Type="http://schemas.openxmlformats.org/officeDocument/2006/relationships/image" Target="../media/image6.png"/><Relationship Id="rId14" Type="http://schemas.microsoft.com/office/2007/relationships/diagramDrawing" Target="../diagrams/drawing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doi.org/10.1182/blood-2011-06-356261" TargetMode="External"/><Relationship Id="rId3" Type="http://schemas.openxmlformats.org/officeDocument/2006/relationships/hyperlink" Target="https://doi-org.ezproxy.uky.edu/10.1182/blood.2025028762" TargetMode="External"/><Relationship Id="rId7" Type="http://schemas.openxmlformats.org/officeDocument/2006/relationships/hyperlink" Target="https://doi.org/10.3899/jrheum.121233" TargetMode="External"/><Relationship Id="rId2" Type="http://schemas.openxmlformats.org/officeDocument/2006/relationships/hyperlink" Target="https://doi.org/10.1182/blood-2025-4757" TargetMode="External"/><Relationship Id="rId1" Type="http://schemas.openxmlformats.org/officeDocument/2006/relationships/slideLayout" Target="../slideLayouts/slideLayout2.xml"/><Relationship Id="rId6" Type="http://schemas.openxmlformats.org/officeDocument/2006/relationships/hyperlink" Target="https://doi.org/10.1056/NEJMoa1911326" TargetMode="External"/><Relationship Id="rId5" Type="http://schemas.openxmlformats.org/officeDocument/2006/relationships/hyperlink" Target="https://doi-org.ezproxy.uky.edu/10.1182/blood.2025031100" TargetMode="External"/><Relationship Id="rId4" Type="http://schemas.openxmlformats.org/officeDocument/2006/relationships/hyperlink" Target="https://doi.org/10.1016/j.jaci.2015.06.048" TargetMode="External"/><Relationship Id="rId9" Type="http://schemas.openxmlformats.org/officeDocument/2006/relationships/hyperlink" Target="https://doi.org/10.1186/s13045-024-01621-x"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191" y="888351"/>
            <a:ext cx="10993549" cy="1475013"/>
          </a:xfrm>
        </p:spPr>
        <p:txBody>
          <a:bodyPr>
            <a:normAutofit fontScale="90000"/>
          </a:bodyPr>
          <a:lstStyle/>
          <a:p>
            <a:r>
              <a:rPr lang="en-US" b="1" dirty="0">
                <a:latin typeface="Aptos" panose="020B0004020202020204" pitchFamily="34" charset="0"/>
              </a:rPr>
              <a:t>Primary hemophagocytic Lymphohistiocytosis – A Review of Management</a:t>
            </a:r>
          </a:p>
        </p:txBody>
      </p:sp>
      <p:sp>
        <p:nvSpPr>
          <p:cNvPr id="3" name="Subtitle 2"/>
          <p:cNvSpPr>
            <a:spLocks noGrp="1"/>
          </p:cNvSpPr>
          <p:nvPr>
            <p:ph type="subTitle" idx="1"/>
          </p:nvPr>
        </p:nvSpPr>
        <p:spPr>
          <a:xfrm>
            <a:off x="581194" y="2414165"/>
            <a:ext cx="10993546" cy="590321"/>
          </a:xfrm>
        </p:spPr>
        <p:txBody>
          <a:bodyPr>
            <a:normAutofit fontScale="92500" lnSpcReduction="20000"/>
          </a:bodyPr>
          <a:lstStyle/>
          <a:p>
            <a:r>
              <a:rPr lang="en-US" dirty="0">
                <a:solidFill>
                  <a:schemeClr val="tx1"/>
                </a:solidFill>
                <a:latin typeface="Aptos" panose="020B0004020202020204" pitchFamily="34" charset="0"/>
              </a:rPr>
              <a:t>Christopher L. Cornett II, </a:t>
            </a:r>
            <a:r>
              <a:rPr lang="en-US" dirty="0" err="1">
                <a:solidFill>
                  <a:schemeClr val="tx1"/>
                </a:solidFill>
                <a:latin typeface="Aptos" panose="020B0004020202020204" pitchFamily="34" charset="0"/>
              </a:rPr>
              <a:t>Pharmd</a:t>
            </a:r>
            <a:endParaRPr lang="en-US" dirty="0">
              <a:solidFill>
                <a:schemeClr val="tx1"/>
              </a:solidFill>
              <a:latin typeface="Aptos" panose="020B0004020202020204" pitchFamily="34" charset="0"/>
            </a:endParaRPr>
          </a:p>
          <a:p>
            <a:r>
              <a:rPr lang="en-US" dirty="0">
                <a:solidFill>
                  <a:schemeClr val="tx1"/>
                </a:solidFill>
                <a:latin typeface="Aptos" panose="020B0004020202020204" pitchFamily="34" charset="0"/>
              </a:rPr>
              <a:t>Baptist Health Louisville – Hematology/oncology pharmacy specialist</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8F767-08F8-48EC-9195-2B37A4CA29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7932AD-976B-F155-CA70-CC44F744A409}"/>
              </a:ext>
            </a:extLst>
          </p:cNvPr>
          <p:cNvSpPr>
            <a:spLocks noGrp="1"/>
          </p:cNvSpPr>
          <p:nvPr>
            <p:ph type="title"/>
          </p:nvPr>
        </p:nvSpPr>
        <p:spPr/>
        <p:txBody>
          <a:bodyPr>
            <a:normAutofit/>
          </a:bodyPr>
          <a:lstStyle/>
          <a:p>
            <a:r>
              <a:rPr lang="en-US" sz="3200" dirty="0">
                <a:latin typeface="Aptos" panose="020B0004020202020204" pitchFamily="34" charset="0"/>
              </a:rPr>
              <a:t>Disclosure of relevant financial relationships</a:t>
            </a:r>
          </a:p>
        </p:txBody>
      </p:sp>
      <p:sp>
        <p:nvSpPr>
          <p:cNvPr id="3" name="TextBox 2">
            <a:extLst>
              <a:ext uri="{FF2B5EF4-FFF2-40B4-BE49-F238E27FC236}">
                <a16:creationId xmlns:a16="http://schemas.microsoft.com/office/drawing/2014/main" id="{738C5595-AC64-76DB-DAAB-63686217B179}"/>
              </a:ext>
            </a:extLst>
          </p:cNvPr>
          <p:cNvSpPr txBox="1"/>
          <p:nvPr/>
        </p:nvSpPr>
        <p:spPr>
          <a:xfrm>
            <a:off x="915436" y="3429000"/>
            <a:ext cx="10361128" cy="861774"/>
          </a:xfrm>
          <a:prstGeom prst="rect">
            <a:avLst/>
          </a:prstGeom>
          <a:noFill/>
        </p:spPr>
        <p:txBody>
          <a:bodyPr wrap="square" rtlCol="0">
            <a:spAutoFit/>
          </a:bodyPr>
          <a:lstStyle/>
          <a:p>
            <a:r>
              <a:rPr lang="en-US" sz="2500" dirty="0">
                <a:latin typeface="Aptos" panose="020B0004020202020204" pitchFamily="34" charset="0"/>
              </a:rPr>
              <a:t>Dr. Christopher Cornett II has no relevant financial relationship(s) with ineligible companies to disclose. </a:t>
            </a:r>
          </a:p>
        </p:txBody>
      </p:sp>
    </p:spTree>
    <p:extLst>
      <p:ext uri="{BB962C8B-B14F-4D97-AF65-F5344CB8AC3E}">
        <p14:creationId xmlns:p14="http://schemas.microsoft.com/office/powerpoint/2010/main" val="3285263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3186D-8DC4-F0D4-E81C-BB711E03FF76}"/>
              </a:ext>
            </a:extLst>
          </p:cNvPr>
          <p:cNvSpPr>
            <a:spLocks noGrp="1"/>
          </p:cNvSpPr>
          <p:nvPr>
            <p:ph type="title"/>
          </p:nvPr>
        </p:nvSpPr>
        <p:spPr/>
        <p:txBody>
          <a:bodyPr>
            <a:normAutofit/>
          </a:bodyPr>
          <a:lstStyle/>
          <a:p>
            <a:r>
              <a:rPr lang="en-US" sz="3200" dirty="0">
                <a:latin typeface="Aptos" panose="020B0004020202020204" pitchFamily="34" charset="0"/>
              </a:rPr>
              <a:t>Objectives</a:t>
            </a:r>
          </a:p>
        </p:txBody>
      </p:sp>
      <p:pic>
        <p:nvPicPr>
          <p:cNvPr id="5" name="Picture 4">
            <a:extLst>
              <a:ext uri="{FF2B5EF4-FFF2-40B4-BE49-F238E27FC236}">
                <a16:creationId xmlns:a16="http://schemas.microsoft.com/office/drawing/2014/main" id="{DF8BDCDC-30F6-6161-4E26-5A7B1B890BFD}"/>
              </a:ext>
            </a:extLst>
          </p:cNvPr>
          <p:cNvPicPr>
            <a:picLocks noChangeAspect="1"/>
          </p:cNvPicPr>
          <p:nvPr/>
        </p:nvPicPr>
        <p:blipFill>
          <a:blip r:embed="rId2"/>
          <a:stretch>
            <a:fillRect/>
          </a:stretch>
        </p:blipFill>
        <p:spPr>
          <a:xfrm>
            <a:off x="1432959" y="2244915"/>
            <a:ext cx="1013801" cy="1013801"/>
          </a:xfrm>
          <a:prstGeom prst="rect">
            <a:avLst/>
          </a:prstGeom>
        </p:spPr>
      </p:pic>
      <p:pic>
        <p:nvPicPr>
          <p:cNvPr id="7" name="Picture 6">
            <a:extLst>
              <a:ext uri="{FF2B5EF4-FFF2-40B4-BE49-F238E27FC236}">
                <a16:creationId xmlns:a16="http://schemas.microsoft.com/office/drawing/2014/main" id="{F5339B78-5F27-AE63-24E9-E7A5256CFAE0}"/>
              </a:ext>
            </a:extLst>
          </p:cNvPr>
          <p:cNvPicPr>
            <a:picLocks noChangeAspect="1"/>
          </p:cNvPicPr>
          <p:nvPr/>
        </p:nvPicPr>
        <p:blipFill>
          <a:blip r:embed="rId3"/>
          <a:stretch>
            <a:fillRect/>
          </a:stretch>
        </p:blipFill>
        <p:spPr>
          <a:xfrm>
            <a:off x="1432959" y="3651269"/>
            <a:ext cx="1013800" cy="1013800"/>
          </a:xfrm>
          <a:prstGeom prst="rect">
            <a:avLst/>
          </a:prstGeom>
        </p:spPr>
      </p:pic>
      <p:pic>
        <p:nvPicPr>
          <p:cNvPr id="9" name="Picture 8">
            <a:extLst>
              <a:ext uri="{FF2B5EF4-FFF2-40B4-BE49-F238E27FC236}">
                <a16:creationId xmlns:a16="http://schemas.microsoft.com/office/drawing/2014/main" id="{7CFC9E21-91CE-8566-6B0E-2120C0125294}"/>
              </a:ext>
            </a:extLst>
          </p:cNvPr>
          <p:cNvPicPr>
            <a:picLocks noChangeAspect="1"/>
          </p:cNvPicPr>
          <p:nvPr/>
        </p:nvPicPr>
        <p:blipFill>
          <a:blip r:embed="rId4"/>
          <a:stretch>
            <a:fillRect/>
          </a:stretch>
        </p:blipFill>
        <p:spPr>
          <a:xfrm>
            <a:off x="1304859" y="5047154"/>
            <a:ext cx="1270000" cy="1270000"/>
          </a:xfrm>
          <a:prstGeom prst="rect">
            <a:avLst/>
          </a:prstGeom>
        </p:spPr>
      </p:pic>
      <p:sp>
        <p:nvSpPr>
          <p:cNvPr id="10" name="TextBox 9">
            <a:extLst>
              <a:ext uri="{FF2B5EF4-FFF2-40B4-BE49-F238E27FC236}">
                <a16:creationId xmlns:a16="http://schemas.microsoft.com/office/drawing/2014/main" id="{637B95C3-CAA4-A08D-E2EA-BBE1FFB0CC86}"/>
              </a:ext>
            </a:extLst>
          </p:cNvPr>
          <p:cNvSpPr txBox="1"/>
          <p:nvPr/>
        </p:nvSpPr>
        <p:spPr>
          <a:xfrm>
            <a:off x="2869337" y="2397872"/>
            <a:ext cx="8199120" cy="769441"/>
          </a:xfrm>
          <a:prstGeom prst="rect">
            <a:avLst/>
          </a:prstGeom>
          <a:noFill/>
        </p:spPr>
        <p:txBody>
          <a:bodyPr wrap="square" rtlCol="0">
            <a:spAutoFit/>
          </a:bodyPr>
          <a:lstStyle/>
          <a:p>
            <a:r>
              <a:rPr lang="en-US" sz="2200" dirty="0">
                <a:latin typeface="Aptos" panose="020B0004020202020204" pitchFamily="34" charset="0"/>
              </a:rPr>
              <a:t>Recognize pathophysiology and key clinical diagnostics of hemophagocytic lymphohistiocytosis (HLH)</a:t>
            </a:r>
          </a:p>
        </p:txBody>
      </p:sp>
      <p:sp>
        <p:nvSpPr>
          <p:cNvPr id="11" name="TextBox 10">
            <a:extLst>
              <a:ext uri="{FF2B5EF4-FFF2-40B4-BE49-F238E27FC236}">
                <a16:creationId xmlns:a16="http://schemas.microsoft.com/office/drawing/2014/main" id="{189CD800-F5E5-6FE5-02D8-42B85EB00CE9}"/>
              </a:ext>
            </a:extLst>
          </p:cNvPr>
          <p:cNvSpPr txBox="1"/>
          <p:nvPr/>
        </p:nvSpPr>
        <p:spPr>
          <a:xfrm>
            <a:off x="2869337" y="3958114"/>
            <a:ext cx="8199120" cy="769441"/>
          </a:xfrm>
          <a:prstGeom prst="rect">
            <a:avLst/>
          </a:prstGeom>
          <a:noFill/>
        </p:spPr>
        <p:txBody>
          <a:bodyPr wrap="square" rtlCol="0">
            <a:spAutoFit/>
          </a:bodyPr>
          <a:lstStyle/>
          <a:p>
            <a:r>
              <a:rPr lang="en-US" sz="2200" dirty="0">
                <a:latin typeface="Aptos" panose="020B0004020202020204" pitchFamily="34" charset="0"/>
              </a:rPr>
              <a:t>Identify primary and refractory management strategies in primary HLH</a:t>
            </a:r>
          </a:p>
        </p:txBody>
      </p:sp>
      <p:sp>
        <p:nvSpPr>
          <p:cNvPr id="13" name="TextBox 12">
            <a:extLst>
              <a:ext uri="{FF2B5EF4-FFF2-40B4-BE49-F238E27FC236}">
                <a16:creationId xmlns:a16="http://schemas.microsoft.com/office/drawing/2014/main" id="{8005098E-FAD7-BD62-3318-793674F48673}"/>
              </a:ext>
            </a:extLst>
          </p:cNvPr>
          <p:cNvSpPr txBox="1"/>
          <p:nvPr/>
        </p:nvSpPr>
        <p:spPr>
          <a:xfrm>
            <a:off x="2869337" y="5297433"/>
            <a:ext cx="8199120" cy="769441"/>
          </a:xfrm>
          <a:prstGeom prst="rect">
            <a:avLst/>
          </a:prstGeom>
          <a:noFill/>
        </p:spPr>
        <p:txBody>
          <a:bodyPr wrap="square" rtlCol="0">
            <a:spAutoFit/>
          </a:bodyPr>
          <a:lstStyle/>
          <a:p>
            <a:r>
              <a:rPr lang="en-US" sz="2200" dirty="0">
                <a:latin typeface="Aptos" panose="020B0004020202020204" pitchFamily="34" charset="0"/>
              </a:rPr>
              <a:t>Interpret clinical trials associated with refractory management of primary HLH</a:t>
            </a:r>
          </a:p>
        </p:txBody>
      </p:sp>
    </p:spTree>
    <p:extLst>
      <p:ext uri="{BB962C8B-B14F-4D97-AF65-F5344CB8AC3E}">
        <p14:creationId xmlns:p14="http://schemas.microsoft.com/office/powerpoint/2010/main" val="1490562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33995-25B4-C92A-356F-D9A91F7528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D738C5-133A-AFC5-8B8B-B15D45E21687}"/>
              </a:ext>
            </a:extLst>
          </p:cNvPr>
          <p:cNvSpPr>
            <a:spLocks noGrp="1"/>
          </p:cNvSpPr>
          <p:nvPr>
            <p:ph type="title"/>
          </p:nvPr>
        </p:nvSpPr>
        <p:spPr/>
        <p:txBody>
          <a:bodyPr>
            <a:normAutofit/>
          </a:bodyPr>
          <a:lstStyle/>
          <a:p>
            <a:r>
              <a:rPr lang="en-US" sz="3200" dirty="0">
                <a:latin typeface="Aptos" panose="020B0004020202020204" pitchFamily="34" charset="0"/>
              </a:rPr>
              <a:t>Prevalence</a:t>
            </a:r>
          </a:p>
        </p:txBody>
      </p:sp>
      <p:sp>
        <p:nvSpPr>
          <p:cNvPr id="3" name="TextBox 2">
            <a:extLst>
              <a:ext uri="{FF2B5EF4-FFF2-40B4-BE49-F238E27FC236}">
                <a16:creationId xmlns:a16="http://schemas.microsoft.com/office/drawing/2014/main" id="{B718B18E-AD0E-5043-C6B1-5804C58DC6A2}"/>
              </a:ext>
            </a:extLst>
          </p:cNvPr>
          <p:cNvSpPr txBox="1"/>
          <p:nvPr/>
        </p:nvSpPr>
        <p:spPr>
          <a:xfrm>
            <a:off x="581192" y="2290394"/>
            <a:ext cx="10361128" cy="3600986"/>
          </a:xfrm>
          <a:prstGeom prst="rect">
            <a:avLst/>
          </a:prstGeom>
          <a:noFill/>
        </p:spPr>
        <p:txBody>
          <a:bodyPr wrap="square" rtlCol="0">
            <a:spAutoFit/>
          </a:bodyPr>
          <a:lstStyle/>
          <a:p>
            <a:pPr marL="171450" indent="-171450">
              <a:buFont typeface="Arial" panose="020B0604020202020204" pitchFamily="34" charset="0"/>
              <a:buChar char="•"/>
            </a:pPr>
            <a:r>
              <a:rPr lang="en-US" sz="1900" dirty="0">
                <a:latin typeface="Aptos" panose="020B0004020202020204" pitchFamily="34" charset="0"/>
              </a:rPr>
              <a:t>Prevalence varies widely. In Sweden, incidence of primary HLH in children is estimated to be approximately 1 case per 50,000 births</a:t>
            </a:r>
          </a:p>
          <a:p>
            <a:pPr marL="628650" lvl="1" indent="-171450">
              <a:buFont typeface="Arial" panose="020B0604020202020204" pitchFamily="34" charset="0"/>
              <a:buChar char="•"/>
            </a:pPr>
            <a:r>
              <a:rPr lang="en-US" sz="1900" dirty="0">
                <a:latin typeface="Aptos" panose="020B0004020202020204" pitchFamily="34" charset="0"/>
              </a:rPr>
              <a:t>In 2018, England estimated the incidence of all forms of HLH in adults to be 4.2 cases per 1 million</a:t>
            </a:r>
          </a:p>
          <a:p>
            <a:pPr marL="628650" lvl="1" indent="-171450">
              <a:buFont typeface="Arial" panose="020B0604020202020204" pitchFamily="34" charset="0"/>
              <a:buChar char="•"/>
            </a:pPr>
            <a:endParaRPr lang="en-US" sz="1900" dirty="0">
              <a:latin typeface="Aptos" panose="020B0004020202020204" pitchFamily="34" charset="0"/>
            </a:endParaRPr>
          </a:p>
          <a:p>
            <a:pPr marL="171450" indent="-171450">
              <a:buFont typeface="Arial" panose="020B0604020202020204" pitchFamily="34" charset="0"/>
              <a:buChar char="•"/>
            </a:pPr>
            <a:r>
              <a:rPr lang="en-US" sz="1900" dirty="0">
                <a:latin typeface="Aptos" panose="020B0004020202020204" pitchFamily="34" charset="0"/>
              </a:rPr>
              <a:t>National Inpatient Sample reported 16,136 adult HLH admissions between 2006-2019</a:t>
            </a:r>
          </a:p>
          <a:p>
            <a:pPr marL="628650" lvl="1" indent="-171450">
              <a:buFont typeface="Arial" panose="020B0604020202020204" pitchFamily="34" charset="0"/>
              <a:buChar char="•"/>
            </a:pPr>
            <a:r>
              <a:rPr lang="en-US" sz="1900" dirty="0">
                <a:latin typeface="Aptos" panose="020B0004020202020204" pitchFamily="34" charset="0"/>
              </a:rPr>
              <a:t>Annual percent change (APC) over the study period of 25.3% (APC 25.3%, CI 20.1-30.7%, p &lt; 0.0001)</a:t>
            </a:r>
          </a:p>
          <a:p>
            <a:pPr marL="628650" lvl="1" indent="-171450">
              <a:buFont typeface="Arial" panose="020B0604020202020204" pitchFamily="34" charset="0"/>
              <a:buChar char="•"/>
            </a:pPr>
            <a:r>
              <a:rPr lang="en-US" sz="1900" dirty="0">
                <a:latin typeface="Aptos" panose="020B0004020202020204" pitchFamily="34" charset="0"/>
              </a:rPr>
              <a:t>Reported mortality of 18.4% (n=2966) during hospitalization</a:t>
            </a:r>
          </a:p>
          <a:p>
            <a:pPr marL="628650" lvl="1" indent="-171450">
              <a:buFont typeface="Arial" panose="020B0604020202020204" pitchFamily="34" charset="0"/>
              <a:buChar char="•"/>
            </a:pPr>
            <a:endParaRPr lang="en-US" sz="1900" dirty="0">
              <a:latin typeface="Aptos" panose="020B0004020202020204" pitchFamily="34" charset="0"/>
            </a:endParaRPr>
          </a:p>
          <a:p>
            <a:pPr marL="171450" indent="-171450">
              <a:buFont typeface="Arial" panose="020B0604020202020204" pitchFamily="34" charset="0"/>
              <a:buChar char="•"/>
            </a:pPr>
            <a:r>
              <a:rPr lang="en-US" sz="1900" dirty="0">
                <a:latin typeface="Aptos" panose="020B0004020202020204" pitchFamily="34" charset="0"/>
              </a:rPr>
              <a:t>Based on CDC WONDER, 2,724 HLH-related deaths occurred from 1999 to 2020, with an overall age-adjusted mortality rate (AAMR) of 0.0295 per 100,000</a:t>
            </a:r>
          </a:p>
        </p:txBody>
      </p:sp>
      <p:sp>
        <p:nvSpPr>
          <p:cNvPr id="5" name="TextBox 4">
            <a:extLst>
              <a:ext uri="{FF2B5EF4-FFF2-40B4-BE49-F238E27FC236}">
                <a16:creationId xmlns:a16="http://schemas.microsoft.com/office/drawing/2014/main" id="{60CBE12E-A921-A71B-FE44-B7FEFC246409}"/>
              </a:ext>
            </a:extLst>
          </p:cNvPr>
          <p:cNvSpPr txBox="1"/>
          <p:nvPr/>
        </p:nvSpPr>
        <p:spPr>
          <a:xfrm>
            <a:off x="0" y="6457890"/>
            <a:ext cx="6096000" cy="400110"/>
          </a:xfrm>
          <a:prstGeom prst="rect">
            <a:avLst/>
          </a:prstGeom>
          <a:noFill/>
        </p:spPr>
        <p:txBody>
          <a:bodyPr wrap="square">
            <a:spAutoFit/>
          </a:bodyPr>
          <a:lstStyle/>
          <a:p>
            <a:r>
              <a:rPr lang="en-US" sz="1000" dirty="0" err="1">
                <a:latin typeface="Aptos" panose="020B0004020202020204" pitchFamily="34" charset="0"/>
              </a:rPr>
              <a:t>eClinicalMedicine</a:t>
            </a:r>
            <a:r>
              <a:rPr lang="en-US" sz="1000" dirty="0">
                <a:latin typeface="Aptos" panose="020B0004020202020204" pitchFamily="34" charset="0"/>
              </a:rPr>
              <a:t>, 2023; 62.</a:t>
            </a:r>
            <a:endParaRPr lang="en-US" sz="1000" b="0" i="0" dirty="0">
              <a:effectLst/>
              <a:latin typeface="Aptos" panose="020B0004020202020204" pitchFamily="34" charset="0"/>
            </a:endParaRPr>
          </a:p>
          <a:p>
            <a:r>
              <a:rPr lang="en-US" sz="1000" b="0" i="0" dirty="0">
                <a:effectLst/>
                <a:latin typeface="Aptos" panose="020B0004020202020204" pitchFamily="34" charset="0"/>
              </a:rPr>
              <a:t>The New England Journal of Medicine, 392(6), 584–598.</a:t>
            </a:r>
            <a:endParaRPr lang="en-US" sz="1000" dirty="0">
              <a:latin typeface="Aptos" panose="020B0004020202020204" pitchFamily="34" charset="0"/>
            </a:endParaRPr>
          </a:p>
        </p:txBody>
      </p:sp>
    </p:spTree>
    <p:extLst>
      <p:ext uri="{BB962C8B-B14F-4D97-AF65-F5344CB8AC3E}">
        <p14:creationId xmlns:p14="http://schemas.microsoft.com/office/powerpoint/2010/main" val="2858866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2C746-B3B8-4A59-9D22-03C2A3640B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098DE4-E43D-507B-AA9B-3C8F1C12D4C0}"/>
              </a:ext>
            </a:extLst>
          </p:cNvPr>
          <p:cNvSpPr>
            <a:spLocks noGrp="1"/>
          </p:cNvSpPr>
          <p:nvPr>
            <p:ph type="title"/>
          </p:nvPr>
        </p:nvSpPr>
        <p:spPr/>
        <p:txBody>
          <a:bodyPr>
            <a:normAutofit/>
          </a:bodyPr>
          <a:lstStyle/>
          <a:p>
            <a:r>
              <a:rPr lang="en-US" sz="3200" dirty="0">
                <a:latin typeface="Aptos" panose="020B0004020202020204" pitchFamily="34" charset="0"/>
              </a:rPr>
              <a:t>Pathophysiology</a:t>
            </a:r>
          </a:p>
        </p:txBody>
      </p:sp>
      <p:sp>
        <p:nvSpPr>
          <p:cNvPr id="8" name="TextBox 7">
            <a:extLst>
              <a:ext uri="{FF2B5EF4-FFF2-40B4-BE49-F238E27FC236}">
                <a16:creationId xmlns:a16="http://schemas.microsoft.com/office/drawing/2014/main" id="{AB96F6E5-C52A-A670-0CF2-538BB17F92B4}"/>
              </a:ext>
            </a:extLst>
          </p:cNvPr>
          <p:cNvSpPr txBox="1"/>
          <p:nvPr/>
        </p:nvSpPr>
        <p:spPr>
          <a:xfrm>
            <a:off x="0" y="6611779"/>
            <a:ext cx="6096000" cy="246221"/>
          </a:xfrm>
          <a:prstGeom prst="rect">
            <a:avLst/>
          </a:prstGeom>
          <a:noFill/>
        </p:spPr>
        <p:txBody>
          <a:bodyPr wrap="square">
            <a:spAutoFit/>
          </a:bodyPr>
          <a:lstStyle/>
          <a:p>
            <a:r>
              <a:rPr lang="en-US" sz="1000" dirty="0">
                <a:latin typeface="Aptos" panose="020B0004020202020204" pitchFamily="34" charset="0"/>
              </a:rPr>
              <a:t>Blood 2026; 147 (10): 1019–1036.</a:t>
            </a:r>
            <a:endParaRPr lang="en-US" sz="1000" dirty="0"/>
          </a:p>
        </p:txBody>
      </p:sp>
      <p:pic>
        <p:nvPicPr>
          <p:cNvPr id="6" name="Picture 5">
            <a:extLst>
              <a:ext uri="{FF2B5EF4-FFF2-40B4-BE49-F238E27FC236}">
                <a16:creationId xmlns:a16="http://schemas.microsoft.com/office/drawing/2014/main" id="{684F5B43-F6DD-3D69-4CCC-268FB93E3C92}"/>
              </a:ext>
            </a:extLst>
          </p:cNvPr>
          <p:cNvPicPr>
            <a:picLocks noChangeAspect="1"/>
          </p:cNvPicPr>
          <p:nvPr/>
        </p:nvPicPr>
        <p:blipFill>
          <a:blip r:embed="rId2"/>
          <a:stretch>
            <a:fillRect/>
          </a:stretch>
        </p:blipFill>
        <p:spPr>
          <a:xfrm>
            <a:off x="4965503" y="2734574"/>
            <a:ext cx="6731569" cy="2407471"/>
          </a:xfrm>
          <a:prstGeom prst="rect">
            <a:avLst/>
          </a:prstGeom>
        </p:spPr>
      </p:pic>
      <p:sp>
        <p:nvSpPr>
          <p:cNvPr id="7" name="TextBox 6">
            <a:extLst>
              <a:ext uri="{FF2B5EF4-FFF2-40B4-BE49-F238E27FC236}">
                <a16:creationId xmlns:a16="http://schemas.microsoft.com/office/drawing/2014/main" id="{8DD89ABB-D6E8-7137-7AFB-8280FB2812D4}"/>
              </a:ext>
            </a:extLst>
          </p:cNvPr>
          <p:cNvSpPr txBox="1"/>
          <p:nvPr/>
        </p:nvSpPr>
        <p:spPr>
          <a:xfrm>
            <a:off x="581192" y="2251494"/>
            <a:ext cx="4128831" cy="3693319"/>
          </a:xfrm>
          <a:prstGeom prst="rect">
            <a:avLst/>
          </a:prstGeom>
          <a:noFill/>
        </p:spPr>
        <p:txBody>
          <a:bodyPr wrap="square" rtlCol="0">
            <a:spAutoFit/>
          </a:bodyPr>
          <a:lstStyle/>
          <a:p>
            <a:pPr marL="342900" indent="-342900">
              <a:buAutoNum type="arabicPeriod"/>
            </a:pPr>
            <a:r>
              <a:rPr lang="en-US" dirty="0">
                <a:latin typeface="Aptos" panose="020B0004020202020204" pitchFamily="34" charset="0"/>
              </a:rPr>
              <a:t>Deficient perforin/granzyme function impairs regulatory functions between dendritic cells and CD8+ cells</a:t>
            </a:r>
          </a:p>
          <a:p>
            <a:pPr marL="342900" indent="-342900">
              <a:buAutoNum type="arabicPeriod"/>
            </a:pPr>
            <a:endParaRPr lang="en-US" dirty="0">
              <a:latin typeface="Aptos" panose="020B0004020202020204" pitchFamily="34" charset="0"/>
            </a:endParaRPr>
          </a:p>
          <a:p>
            <a:pPr marL="342900" indent="-342900">
              <a:buAutoNum type="arabicPeriod"/>
            </a:pPr>
            <a:r>
              <a:rPr lang="en-US" dirty="0">
                <a:latin typeface="Aptos" panose="020B0004020202020204" pitchFamily="34" charset="0"/>
              </a:rPr>
              <a:t>Dysregulated T-cell activation leads to hypersecretion of cytokines, including IFN-</a:t>
            </a:r>
            <a:r>
              <a:rPr lang="el-GR" dirty="0">
                <a:latin typeface="Aptos" panose="020B0004020202020204" pitchFamily="34" charset="0"/>
              </a:rPr>
              <a:t>γ</a:t>
            </a:r>
            <a:endParaRPr lang="en-US" dirty="0">
              <a:latin typeface="Aptos" panose="020B0004020202020204" pitchFamily="34" charset="0"/>
            </a:endParaRPr>
          </a:p>
          <a:p>
            <a:pPr marL="342900" indent="-342900">
              <a:buAutoNum type="arabicPeriod"/>
            </a:pPr>
            <a:endParaRPr lang="en-US" dirty="0">
              <a:latin typeface="Aptos" panose="020B0004020202020204" pitchFamily="34" charset="0"/>
            </a:endParaRPr>
          </a:p>
          <a:p>
            <a:pPr marL="342900" indent="-342900">
              <a:buAutoNum type="arabicPeriod"/>
            </a:pPr>
            <a:r>
              <a:rPr lang="en-US" dirty="0">
                <a:latin typeface="Aptos" panose="020B0004020202020204" pitchFamily="34" charset="0"/>
              </a:rPr>
              <a:t>Abundant secretion of cytokines leads to widespread macrophage activation and further persistent cytokine secretion</a:t>
            </a:r>
          </a:p>
        </p:txBody>
      </p:sp>
    </p:spTree>
    <p:extLst>
      <p:ext uri="{BB962C8B-B14F-4D97-AF65-F5344CB8AC3E}">
        <p14:creationId xmlns:p14="http://schemas.microsoft.com/office/powerpoint/2010/main" val="3192717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77D18-167A-52DF-E386-2EDA2869B4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27EDFD-1181-8B97-B99F-2BB98C1F0432}"/>
              </a:ext>
            </a:extLst>
          </p:cNvPr>
          <p:cNvSpPr>
            <a:spLocks noGrp="1"/>
          </p:cNvSpPr>
          <p:nvPr>
            <p:ph type="title"/>
          </p:nvPr>
        </p:nvSpPr>
        <p:spPr/>
        <p:txBody>
          <a:bodyPr>
            <a:normAutofit/>
          </a:bodyPr>
          <a:lstStyle/>
          <a:p>
            <a:r>
              <a:rPr lang="en-US" sz="3200" dirty="0">
                <a:latin typeface="Aptos" panose="020B0004020202020204" pitchFamily="34" charset="0"/>
              </a:rPr>
              <a:t>Genetic Influences</a:t>
            </a:r>
          </a:p>
        </p:txBody>
      </p:sp>
      <p:sp>
        <p:nvSpPr>
          <p:cNvPr id="4" name="TextBox 3">
            <a:extLst>
              <a:ext uri="{FF2B5EF4-FFF2-40B4-BE49-F238E27FC236}">
                <a16:creationId xmlns:a16="http://schemas.microsoft.com/office/drawing/2014/main" id="{6B427D72-8764-99F8-DA1B-091EF2883FD9}"/>
              </a:ext>
            </a:extLst>
          </p:cNvPr>
          <p:cNvSpPr txBox="1"/>
          <p:nvPr/>
        </p:nvSpPr>
        <p:spPr>
          <a:xfrm>
            <a:off x="0" y="6611779"/>
            <a:ext cx="6096000" cy="246221"/>
          </a:xfrm>
          <a:prstGeom prst="rect">
            <a:avLst/>
          </a:prstGeom>
          <a:noFill/>
        </p:spPr>
        <p:txBody>
          <a:bodyPr wrap="square">
            <a:spAutoFit/>
          </a:bodyPr>
          <a:lstStyle/>
          <a:p>
            <a:r>
              <a:rPr lang="en-US" sz="1000" dirty="0">
                <a:latin typeface="Aptos" panose="020B0004020202020204" pitchFamily="34" charset="0"/>
              </a:rPr>
              <a:t>Blood 2026; 147 (10): 1019–1036.</a:t>
            </a:r>
            <a:endParaRPr lang="en-US" sz="1000" dirty="0"/>
          </a:p>
        </p:txBody>
      </p:sp>
      <p:graphicFrame>
        <p:nvGraphicFramePr>
          <p:cNvPr id="5" name="Diagram 4">
            <a:extLst>
              <a:ext uri="{FF2B5EF4-FFF2-40B4-BE49-F238E27FC236}">
                <a16:creationId xmlns:a16="http://schemas.microsoft.com/office/drawing/2014/main" id="{B90BEA2D-D92F-F9E7-3E18-9D57526AC7BD}"/>
              </a:ext>
            </a:extLst>
          </p:cNvPr>
          <p:cNvGraphicFramePr/>
          <p:nvPr>
            <p:extLst>
              <p:ext uri="{D42A27DB-BD31-4B8C-83A1-F6EECF244321}">
                <p14:modId xmlns:p14="http://schemas.microsoft.com/office/powerpoint/2010/main" val="854616007"/>
              </p:ext>
            </p:extLst>
          </p:nvPr>
        </p:nvGraphicFramePr>
        <p:xfrm>
          <a:off x="1306596" y="1847761"/>
          <a:ext cx="9578808" cy="37835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9879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72946-FADE-1073-A123-25CE142F48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8BC9EE-3D80-590B-930C-ACAF8E3E00DA}"/>
              </a:ext>
            </a:extLst>
          </p:cNvPr>
          <p:cNvSpPr>
            <a:spLocks noGrp="1"/>
          </p:cNvSpPr>
          <p:nvPr>
            <p:ph type="title"/>
          </p:nvPr>
        </p:nvSpPr>
        <p:spPr/>
        <p:txBody>
          <a:bodyPr>
            <a:normAutofit/>
          </a:bodyPr>
          <a:lstStyle/>
          <a:p>
            <a:r>
              <a:rPr lang="en-US" sz="3200" dirty="0">
                <a:latin typeface="Aptos" panose="020B0004020202020204" pitchFamily="34" charset="0"/>
              </a:rPr>
              <a:t>Historical nomenclature </a:t>
            </a:r>
          </a:p>
        </p:txBody>
      </p:sp>
      <p:sp>
        <p:nvSpPr>
          <p:cNvPr id="3" name="TextBox 2">
            <a:extLst>
              <a:ext uri="{FF2B5EF4-FFF2-40B4-BE49-F238E27FC236}">
                <a16:creationId xmlns:a16="http://schemas.microsoft.com/office/drawing/2014/main" id="{090882E5-AF8F-8B26-693D-50AD888D9219}"/>
              </a:ext>
            </a:extLst>
          </p:cNvPr>
          <p:cNvSpPr txBox="1"/>
          <p:nvPr/>
        </p:nvSpPr>
        <p:spPr>
          <a:xfrm>
            <a:off x="581192" y="2265680"/>
            <a:ext cx="10361128" cy="276999"/>
          </a:xfrm>
          <a:prstGeom prst="rect">
            <a:avLst/>
          </a:prstGeom>
          <a:noFill/>
        </p:spPr>
        <p:txBody>
          <a:bodyPr wrap="square" rtlCol="0">
            <a:spAutoFit/>
          </a:bodyPr>
          <a:lstStyle/>
          <a:p>
            <a:endParaRPr lang="en-US" sz="1200" dirty="0">
              <a:latin typeface="Aptos" panose="020B0004020202020204" pitchFamily="34" charset="0"/>
            </a:endParaRPr>
          </a:p>
        </p:txBody>
      </p:sp>
      <p:graphicFrame>
        <p:nvGraphicFramePr>
          <p:cNvPr id="4" name="Diagram 3">
            <a:extLst>
              <a:ext uri="{FF2B5EF4-FFF2-40B4-BE49-F238E27FC236}">
                <a16:creationId xmlns:a16="http://schemas.microsoft.com/office/drawing/2014/main" id="{209A618E-CEDC-6A4C-312B-9C59F7EDB7D7}"/>
              </a:ext>
            </a:extLst>
          </p:cNvPr>
          <p:cNvGraphicFramePr/>
          <p:nvPr>
            <p:extLst>
              <p:ext uri="{D42A27DB-BD31-4B8C-83A1-F6EECF244321}">
                <p14:modId xmlns:p14="http://schemas.microsoft.com/office/powerpoint/2010/main" val="3155722549"/>
              </p:ext>
            </p:extLst>
          </p:nvPr>
        </p:nvGraphicFramePr>
        <p:xfrm>
          <a:off x="1134853" y="1863305"/>
          <a:ext cx="9648166" cy="46545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F257516B-D6E7-9BB9-2D86-BC5722188390}"/>
              </a:ext>
            </a:extLst>
          </p:cNvPr>
          <p:cNvSpPr txBox="1"/>
          <p:nvPr/>
        </p:nvSpPr>
        <p:spPr>
          <a:xfrm>
            <a:off x="0" y="6611779"/>
            <a:ext cx="5477774" cy="246221"/>
          </a:xfrm>
          <a:prstGeom prst="rect">
            <a:avLst/>
          </a:prstGeom>
          <a:noFill/>
        </p:spPr>
        <p:txBody>
          <a:bodyPr wrap="square" rtlCol="0">
            <a:spAutoFit/>
          </a:bodyPr>
          <a:lstStyle/>
          <a:p>
            <a:r>
              <a:rPr lang="en-US" sz="1000" dirty="0">
                <a:latin typeface="Aptos" panose="020B0004020202020204" pitchFamily="34" charset="0"/>
              </a:rPr>
              <a:t>Blood 2026; 147 (10): 1019–1036.</a:t>
            </a:r>
            <a:endParaRPr lang="en-US" sz="1000" dirty="0"/>
          </a:p>
        </p:txBody>
      </p:sp>
    </p:spTree>
    <p:extLst>
      <p:ext uri="{BB962C8B-B14F-4D97-AF65-F5344CB8AC3E}">
        <p14:creationId xmlns:p14="http://schemas.microsoft.com/office/powerpoint/2010/main" val="733723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F4EA1-B8C5-B3AF-131A-CDDA23FC45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28D456-ADC0-05D4-26DB-68B7992A48AF}"/>
              </a:ext>
            </a:extLst>
          </p:cNvPr>
          <p:cNvSpPr>
            <a:spLocks noGrp="1"/>
          </p:cNvSpPr>
          <p:nvPr>
            <p:ph type="title"/>
          </p:nvPr>
        </p:nvSpPr>
        <p:spPr/>
        <p:txBody>
          <a:bodyPr>
            <a:normAutofit/>
          </a:bodyPr>
          <a:lstStyle/>
          <a:p>
            <a:r>
              <a:rPr lang="en-US" sz="3200" dirty="0">
                <a:latin typeface="Aptos" panose="020B0004020202020204" pitchFamily="34" charset="0"/>
              </a:rPr>
              <a:t>Paradigm shift </a:t>
            </a:r>
          </a:p>
        </p:txBody>
      </p:sp>
      <p:sp>
        <p:nvSpPr>
          <p:cNvPr id="6" name="TextBox 5">
            <a:extLst>
              <a:ext uri="{FF2B5EF4-FFF2-40B4-BE49-F238E27FC236}">
                <a16:creationId xmlns:a16="http://schemas.microsoft.com/office/drawing/2014/main" id="{0B0D93F7-3E7A-D897-A0EF-75768532F811}"/>
              </a:ext>
            </a:extLst>
          </p:cNvPr>
          <p:cNvSpPr txBox="1"/>
          <p:nvPr/>
        </p:nvSpPr>
        <p:spPr>
          <a:xfrm>
            <a:off x="0" y="6150114"/>
            <a:ext cx="3847381" cy="707886"/>
          </a:xfrm>
          <a:prstGeom prst="rect">
            <a:avLst/>
          </a:prstGeom>
          <a:noFill/>
        </p:spPr>
        <p:txBody>
          <a:bodyPr wrap="square" rtlCol="0">
            <a:spAutoFit/>
          </a:bodyPr>
          <a:lstStyle/>
          <a:p>
            <a:r>
              <a:rPr lang="en-US" sz="1000" dirty="0">
                <a:latin typeface="Aptos" panose="020B0004020202020204" pitchFamily="34" charset="0"/>
              </a:rPr>
              <a:t>Blood 2026; 147 (10): 1019–1036.</a:t>
            </a:r>
          </a:p>
          <a:p>
            <a:r>
              <a:rPr lang="en-US" sz="1000" dirty="0">
                <a:latin typeface="Aptos" panose="020B0004020202020204" pitchFamily="34" charset="0"/>
              </a:rPr>
              <a:t>Blood 2026; 147 (10): 1037–1047.</a:t>
            </a:r>
          </a:p>
          <a:p>
            <a:r>
              <a:rPr lang="en-US" sz="1000" dirty="0">
                <a:latin typeface="Aptos" panose="020B0004020202020204" pitchFamily="34" charset="0"/>
              </a:rPr>
              <a:t>The Journal of Rheumatology, 40(6), 761–767.</a:t>
            </a:r>
          </a:p>
          <a:p>
            <a:r>
              <a:rPr lang="en-US" sz="1000" dirty="0">
                <a:latin typeface="Aptos" panose="020B0004020202020204" pitchFamily="34" charset="0"/>
              </a:rPr>
              <a:t>The Journal of allergy and clinical immunology, 137(1), 188–196.e4.</a:t>
            </a:r>
            <a:endParaRPr lang="en-US" sz="1000" dirty="0"/>
          </a:p>
        </p:txBody>
      </p:sp>
      <p:graphicFrame>
        <p:nvGraphicFramePr>
          <p:cNvPr id="7" name="Diagram 6">
            <a:extLst>
              <a:ext uri="{FF2B5EF4-FFF2-40B4-BE49-F238E27FC236}">
                <a16:creationId xmlns:a16="http://schemas.microsoft.com/office/drawing/2014/main" id="{0355D46B-B27B-E8D5-FA2A-5580AB925BD1}"/>
              </a:ext>
            </a:extLst>
          </p:cNvPr>
          <p:cNvGraphicFramePr/>
          <p:nvPr>
            <p:extLst>
              <p:ext uri="{D42A27DB-BD31-4B8C-83A1-F6EECF244321}">
                <p14:modId xmlns:p14="http://schemas.microsoft.com/office/powerpoint/2010/main" val="3147860276"/>
              </p:ext>
            </p:extLst>
          </p:nvPr>
        </p:nvGraphicFramePr>
        <p:xfrm>
          <a:off x="6096000" y="1783484"/>
          <a:ext cx="4981276" cy="22286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Arrow: Down 7">
            <a:extLst>
              <a:ext uri="{FF2B5EF4-FFF2-40B4-BE49-F238E27FC236}">
                <a16:creationId xmlns:a16="http://schemas.microsoft.com/office/drawing/2014/main" id="{F1BAF2A4-8937-0141-C5A5-C0ED5D883D74}"/>
              </a:ext>
            </a:extLst>
          </p:cNvPr>
          <p:cNvSpPr/>
          <p:nvPr/>
        </p:nvSpPr>
        <p:spPr>
          <a:xfrm>
            <a:off x="8202762" y="3845898"/>
            <a:ext cx="767751" cy="931653"/>
          </a:xfrm>
          <a:prstGeom prst="downArrow">
            <a:avLst/>
          </a:prstGeom>
          <a:solidFill>
            <a:srgbClr val="969F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5678B5-D28E-DC39-CEE8-EDAFE86964CA}"/>
              </a:ext>
            </a:extLst>
          </p:cNvPr>
          <p:cNvSpPr/>
          <p:nvPr/>
        </p:nvSpPr>
        <p:spPr>
          <a:xfrm>
            <a:off x="6555116" y="5025966"/>
            <a:ext cx="4063042" cy="1164566"/>
          </a:xfrm>
          <a:prstGeom prst="rect">
            <a:avLst/>
          </a:prstGeom>
          <a:gradFill>
            <a:gsLst>
              <a:gs pos="7000">
                <a:srgbClr val="366658"/>
              </a:gs>
              <a:gs pos="29000">
                <a:srgbClr val="5C8D7F"/>
              </a:gs>
              <a:gs pos="43000">
                <a:srgbClr val="79AA9C"/>
              </a:gs>
              <a:gs pos="78000">
                <a:schemeClr val="accent1">
                  <a:lumMod val="40000"/>
                  <a:lumOff val="60000"/>
                </a:schemeClr>
              </a:gs>
              <a:gs pos="67000">
                <a:schemeClr val="accent1">
                  <a:lumMod val="45000"/>
                  <a:lumOff val="55000"/>
                </a:schemeClr>
              </a:gs>
              <a:gs pos="100000">
                <a:schemeClr val="accent1">
                  <a:lumMod val="60000"/>
                  <a:lumOff val="40000"/>
                </a:schemeClr>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600" dirty="0">
                <a:latin typeface="Aptos" panose="020B0004020202020204" pitchFamily="34" charset="0"/>
              </a:rPr>
              <a:t>HLH Spectrum</a:t>
            </a:r>
          </a:p>
        </p:txBody>
      </p:sp>
      <p:sp>
        <p:nvSpPr>
          <p:cNvPr id="14" name="TextBox 13">
            <a:extLst>
              <a:ext uri="{FF2B5EF4-FFF2-40B4-BE49-F238E27FC236}">
                <a16:creationId xmlns:a16="http://schemas.microsoft.com/office/drawing/2014/main" id="{215223DD-FE83-6BF5-D0F4-6B9E8D86EBAE}"/>
              </a:ext>
            </a:extLst>
          </p:cNvPr>
          <p:cNvSpPr txBox="1"/>
          <p:nvPr/>
        </p:nvSpPr>
        <p:spPr>
          <a:xfrm>
            <a:off x="792061" y="2283122"/>
            <a:ext cx="4128831"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ptos" panose="020B0004020202020204" pitchFamily="34" charset="0"/>
              </a:rPr>
              <a:t>Historically considered a dichotomous disease state</a:t>
            </a:r>
          </a:p>
        </p:txBody>
      </p:sp>
      <p:sp>
        <p:nvSpPr>
          <p:cNvPr id="16" name="TextBox 15">
            <a:extLst>
              <a:ext uri="{FF2B5EF4-FFF2-40B4-BE49-F238E27FC236}">
                <a16:creationId xmlns:a16="http://schemas.microsoft.com/office/drawing/2014/main" id="{258E18DD-6C95-2B14-5B31-DA017F94AB64}"/>
              </a:ext>
            </a:extLst>
          </p:cNvPr>
          <p:cNvSpPr txBox="1"/>
          <p:nvPr/>
        </p:nvSpPr>
        <p:spPr>
          <a:xfrm>
            <a:off x="792061" y="3073805"/>
            <a:ext cx="4844824" cy="203132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ptos" panose="020B0004020202020204" pitchFamily="34" charset="0"/>
              </a:rPr>
              <a:t>Advancements in genetic sequencing revealed genetic alterations that may predispose patients to secondary HLH</a:t>
            </a:r>
          </a:p>
          <a:p>
            <a:pPr marL="742950" lvl="1" indent="-285750">
              <a:buFont typeface="Arial" panose="020B0604020202020204" pitchFamily="34" charset="0"/>
              <a:buChar char="•"/>
            </a:pPr>
            <a:r>
              <a:rPr lang="en-US" i="1" dirty="0" err="1">
                <a:latin typeface="Aptos" panose="020B0004020202020204" pitchFamily="34" charset="0"/>
              </a:rPr>
              <a:t>Cetica</a:t>
            </a:r>
            <a:r>
              <a:rPr lang="en-US" i="1" dirty="0">
                <a:latin typeface="Aptos" panose="020B0004020202020204" pitchFamily="34" charset="0"/>
              </a:rPr>
              <a:t> et al</a:t>
            </a:r>
            <a:r>
              <a:rPr lang="en-US" dirty="0">
                <a:latin typeface="Aptos" panose="020B0004020202020204" pitchFamily="34" charset="0"/>
              </a:rPr>
              <a:t> observed 43 patients with secondary HLH with monoallelic mutations suggestive of reduced perforin function </a:t>
            </a:r>
            <a:endParaRPr lang="en-US" i="1" dirty="0">
              <a:latin typeface="Aptos" panose="020B0004020202020204" pitchFamily="34" charset="0"/>
            </a:endParaRPr>
          </a:p>
        </p:txBody>
      </p:sp>
      <p:sp>
        <p:nvSpPr>
          <p:cNvPr id="20" name="TextBox 19">
            <a:extLst>
              <a:ext uri="{FF2B5EF4-FFF2-40B4-BE49-F238E27FC236}">
                <a16:creationId xmlns:a16="http://schemas.microsoft.com/office/drawing/2014/main" id="{FDD2871D-4481-EB7B-95D6-A7932945C8B3}"/>
              </a:ext>
            </a:extLst>
          </p:cNvPr>
          <p:cNvSpPr txBox="1"/>
          <p:nvPr/>
        </p:nvSpPr>
        <p:spPr>
          <a:xfrm>
            <a:off x="792061" y="5249482"/>
            <a:ext cx="4844824"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ptos" panose="020B0004020202020204" pitchFamily="34" charset="0"/>
              </a:rPr>
              <a:t>Multifaceted nature supports threshold theory for HLH etiology</a:t>
            </a:r>
          </a:p>
        </p:txBody>
      </p:sp>
    </p:spTree>
    <p:extLst>
      <p:ext uri="{BB962C8B-B14F-4D97-AF65-F5344CB8AC3E}">
        <p14:creationId xmlns:p14="http://schemas.microsoft.com/office/powerpoint/2010/main" val="153872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80F1C-7E91-1973-B59E-FA780F1F59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A5319-ED3D-5640-FC4E-3FE9FEDFCC30}"/>
              </a:ext>
            </a:extLst>
          </p:cNvPr>
          <p:cNvSpPr>
            <a:spLocks noGrp="1"/>
          </p:cNvSpPr>
          <p:nvPr>
            <p:ph type="title"/>
          </p:nvPr>
        </p:nvSpPr>
        <p:spPr/>
        <p:txBody>
          <a:bodyPr>
            <a:normAutofit/>
          </a:bodyPr>
          <a:lstStyle/>
          <a:p>
            <a:r>
              <a:rPr lang="en-US" sz="3200" dirty="0">
                <a:latin typeface="Aptos" panose="020B0004020202020204" pitchFamily="34" charset="0"/>
              </a:rPr>
              <a:t>Threshold Theory </a:t>
            </a:r>
          </a:p>
        </p:txBody>
      </p:sp>
      <p:sp>
        <p:nvSpPr>
          <p:cNvPr id="6" name="TextBox 5">
            <a:extLst>
              <a:ext uri="{FF2B5EF4-FFF2-40B4-BE49-F238E27FC236}">
                <a16:creationId xmlns:a16="http://schemas.microsoft.com/office/drawing/2014/main" id="{C5DB38FE-F1C6-88A8-1E1D-336AC00E47D4}"/>
              </a:ext>
            </a:extLst>
          </p:cNvPr>
          <p:cNvSpPr txBox="1"/>
          <p:nvPr/>
        </p:nvSpPr>
        <p:spPr>
          <a:xfrm>
            <a:off x="0" y="6588936"/>
            <a:ext cx="3019245" cy="246221"/>
          </a:xfrm>
          <a:prstGeom prst="rect">
            <a:avLst/>
          </a:prstGeom>
          <a:noFill/>
        </p:spPr>
        <p:txBody>
          <a:bodyPr wrap="square" rtlCol="0">
            <a:spAutoFit/>
          </a:bodyPr>
          <a:lstStyle/>
          <a:p>
            <a:r>
              <a:rPr lang="en-US" sz="1000" dirty="0">
                <a:latin typeface="Aptos" panose="020B0004020202020204" pitchFamily="34" charset="0"/>
              </a:rPr>
              <a:t>The Journal of Rheumatology, 40(6), 761–767. </a:t>
            </a:r>
          </a:p>
        </p:txBody>
      </p:sp>
      <p:sp>
        <p:nvSpPr>
          <p:cNvPr id="23" name="Rectangle 22">
            <a:extLst>
              <a:ext uri="{FF2B5EF4-FFF2-40B4-BE49-F238E27FC236}">
                <a16:creationId xmlns:a16="http://schemas.microsoft.com/office/drawing/2014/main" id="{51409585-8543-B8A5-0B60-29828425DD77}"/>
              </a:ext>
            </a:extLst>
          </p:cNvPr>
          <p:cNvSpPr/>
          <p:nvPr/>
        </p:nvSpPr>
        <p:spPr>
          <a:xfrm>
            <a:off x="2363639" y="2958854"/>
            <a:ext cx="1690778" cy="3096883"/>
          </a:xfrm>
          <a:prstGeom prst="rect">
            <a:avLst/>
          </a:prstGeom>
          <a:solidFill>
            <a:srgbClr val="8CB64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BC36EC0-2CEF-4656-3886-61AC90897C19}"/>
              </a:ext>
            </a:extLst>
          </p:cNvPr>
          <p:cNvSpPr/>
          <p:nvPr/>
        </p:nvSpPr>
        <p:spPr>
          <a:xfrm>
            <a:off x="2363639" y="3183143"/>
            <a:ext cx="1690778" cy="2872594"/>
          </a:xfrm>
          <a:prstGeom prst="rect">
            <a:avLst/>
          </a:prstGeom>
          <a:solidFill>
            <a:srgbClr val="969F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709B39B-F846-D54E-E8BF-46FC1C00CF03}"/>
              </a:ext>
            </a:extLst>
          </p:cNvPr>
          <p:cNvSpPr/>
          <p:nvPr/>
        </p:nvSpPr>
        <p:spPr>
          <a:xfrm>
            <a:off x="2363639" y="3398803"/>
            <a:ext cx="1690778" cy="265693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A882EE4-BA23-2820-56D9-4B8BE358FAFF}"/>
              </a:ext>
            </a:extLst>
          </p:cNvPr>
          <p:cNvSpPr/>
          <p:nvPr/>
        </p:nvSpPr>
        <p:spPr>
          <a:xfrm>
            <a:off x="4715775" y="2958854"/>
            <a:ext cx="1690778" cy="3096883"/>
          </a:xfrm>
          <a:prstGeom prst="rect">
            <a:avLst/>
          </a:prstGeom>
          <a:solidFill>
            <a:srgbClr val="8CB64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2F2BEC1-3BA8-4A53-2ADF-D2037CA009CD}"/>
              </a:ext>
            </a:extLst>
          </p:cNvPr>
          <p:cNvSpPr/>
          <p:nvPr/>
        </p:nvSpPr>
        <p:spPr>
          <a:xfrm>
            <a:off x="7067911" y="2958854"/>
            <a:ext cx="1690778" cy="3096883"/>
          </a:xfrm>
          <a:prstGeom prst="rect">
            <a:avLst/>
          </a:prstGeom>
          <a:solidFill>
            <a:srgbClr val="8CB64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89013E9-E461-2C36-CEA7-02571C51428B}"/>
              </a:ext>
            </a:extLst>
          </p:cNvPr>
          <p:cNvSpPr/>
          <p:nvPr/>
        </p:nvSpPr>
        <p:spPr>
          <a:xfrm>
            <a:off x="4715775" y="3183143"/>
            <a:ext cx="1690778" cy="2872594"/>
          </a:xfrm>
          <a:prstGeom prst="rect">
            <a:avLst/>
          </a:prstGeom>
          <a:solidFill>
            <a:srgbClr val="969F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EE9035B-077A-21F8-357F-1B0F854CB5E2}"/>
              </a:ext>
            </a:extLst>
          </p:cNvPr>
          <p:cNvSpPr/>
          <p:nvPr/>
        </p:nvSpPr>
        <p:spPr>
          <a:xfrm>
            <a:off x="4715775" y="4908426"/>
            <a:ext cx="1690778" cy="11473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92CCB9A-B1D0-6983-910E-E9CA8C643C49}"/>
              </a:ext>
            </a:extLst>
          </p:cNvPr>
          <p:cNvSpPr/>
          <p:nvPr/>
        </p:nvSpPr>
        <p:spPr>
          <a:xfrm>
            <a:off x="7067911" y="4235566"/>
            <a:ext cx="1690778" cy="18201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8A42591E-C35F-EE51-9787-C45DD67EAB0B}"/>
              </a:ext>
            </a:extLst>
          </p:cNvPr>
          <p:cNvCxnSpPr/>
          <p:nvPr/>
        </p:nvCxnSpPr>
        <p:spPr>
          <a:xfrm>
            <a:off x="1406107" y="3631717"/>
            <a:ext cx="8082951" cy="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6" name="TextBox 35">
            <a:extLst>
              <a:ext uri="{FF2B5EF4-FFF2-40B4-BE49-F238E27FC236}">
                <a16:creationId xmlns:a16="http://schemas.microsoft.com/office/drawing/2014/main" id="{DC52E70F-1AF2-11D3-9ADA-56C60559FA75}"/>
              </a:ext>
            </a:extLst>
          </p:cNvPr>
          <p:cNvSpPr txBox="1"/>
          <p:nvPr/>
        </p:nvSpPr>
        <p:spPr>
          <a:xfrm>
            <a:off x="519027" y="3477828"/>
            <a:ext cx="1009289" cy="307777"/>
          </a:xfrm>
          <a:prstGeom prst="rect">
            <a:avLst/>
          </a:prstGeom>
          <a:noFill/>
        </p:spPr>
        <p:txBody>
          <a:bodyPr wrap="square" rtlCol="0">
            <a:spAutoFit/>
          </a:bodyPr>
          <a:lstStyle/>
          <a:p>
            <a:r>
              <a:rPr lang="en-US" sz="1400" dirty="0">
                <a:latin typeface="Aptos" panose="020B0004020202020204" pitchFamily="34" charset="0"/>
              </a:rPr>
              <a:t>Threshold</a:t>
            </a:r>
          </a:p>
        </p:txBody>
      </p:sp>
      <p:sp>
        <p:nvSpPr>
          <p:cNvPr id="37" name="Rectangle 36">
            <a:extLst>
              <a:ext uri="{FF2B5EF4-FFF2-40B4-BE49-F238E27FC236}">
                <a16:creationId xmlns:a16="http://schemas.microsoft.com/office/drawing/2014/main" id="{09DA96FD-79DE-122C-B16C-BDBE57F6A2C3}"/>
              </a:ext>
            </a:extLst>
          </p:cNvPr>
          <p:cNvSpPr/>
          <p:nvPr/>
        </p:nvSpPr>
        <p:spPr>
          <a:xfrm>
            <a:off x="9989389" y="2665560"/>
            <a:ext cx="457200" cy="1639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5C1063C-7D1F-3944-B72E-D0A95F86687D}"/>
              </a:ext>
            </a:extLst>
          </p:cNvPr>
          <p:cNvSpPr/>
          <p:nvPr/>
        </p:nvSpPr>
        <p:spPr>
          <a:xfrm>
            <a:off x="9989389" y="2973235"/>
            <a:ext cx="457200" cy="163904"/>
          </a:xfrm>
          <a:prstGeom prst="rect">
            <a:avLst/>
          </a:prstGeom>
          <a:solidFill>
            <a:srgbClr val="8CB64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9D44951-F074-2EA6-B89E-EB59DDEAA4DA}"/>
              </a:ext>
            </a:extLst>
          </p:cNvPr>
          <p:cNvSpPr/>
          <p:nvPr/>
        </p:nvSpPr>
        <p:spPr>
          <a:xfrm>
            <a:off x="9989389" y="3280910"/>
            <a:ext cx="457200" cy="163904"/>
          </a:xfrm>
          <a:prstGeom prst="rect">
            <a:avLst/>
          </a:prstGeom>
          <a:solidFill>
            <a:srgbClr val="969FA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135B3BF8-4685-6026-5BC3-A33A4D565BC0}"/>
              </a:ext>
            </a:extLst>
          </p:cNvPr>
          <p:cNvSpPr txBox="1"/>
          <p:nvPr/>
        </p:nvSpPr>
        <p:spPr>
          <a:xfrm>
            <a:off x="10489720" y="2582072"/>
            <a:ext cx="1406106" cy="307777"/>
          </a:xfrm>
          <a:prstGeom prst="rect">
            <a:avLst/>
          </a:prstGeom>
          <a:noFill/>
        </p:spPr>
        <p:txBody>
          <a:bodyPr wrap="square" rtlCol="0">
            <a:spAutoFit/>
          </a:bodyPr>
          <a:lstStyle/>
          <a:p>
            <a:r>
              <a:rPr lang="en-US" sz="1400" dirty="0">
                <a:latin typeface="Aptos" panose="020B0004020202020204" pitchFamily="34" charset="0"/>
              </a:rPr>
              <a:t>Genetic defect</a:t>
            </a:r>
          </a:p>
        </p:txBody>
      </p:sp>
      <p:sp>
        <p:nvSpPr>
          <p:cNvPr id="45" name="TextBox 44">
            <a:extLst>
              <a:ext uri="{FF2B5EF4-FFF2-40B4-BE49-F238E27FC236}">
                <a16:creationId xmlns:a16="http://schemas.microsoft.com/office/drawing/2014/main" id="{8AC33779-66A2-92B2-FC72-B360E263A172}"/>
              </a:ext>
            </a:extLst>
          </p:cNvPr>
          <p:cNvSpPr txBox="1"/>
          <p:nvPr/>
        </p:nvSpPr>
        <p:spPr>
          <a:xfrm>
            <a:off x="10489720" y="2901298"/>
            <a:ext cx="1406106" cy="307777"/>
          </a:xfrm>
          <a:prstGeom prst="rect">
            <a:avLst/>
          </a:prstGeom>
          <a:noFill/>
        </p:spPr>
        <p:txBody>
          <a:bodyPr wrap="square" rtlCol="0">
            <a:spAutoFit/>
          </a:bodyPr>
          <a:lstStyle/>
          <a:p>
            <a:r>
              <a:rPr lang="en-US" sz="1400" dirty="0">
                <a:latin typeface="Aptos" panose="020B0004020202020204" pitchFamily="34" charset="0"/>
              </a:rPr>
              <a:t>Inflammation</a:t>
            </a:r>
          </a:p>
        </p:txBody>
      </p:sp>
      <p:sp>
        <p:nvSpPr>
          <p:cNvPr id="47" name="TextBox 46">
            <a:extLst>
              <a:ext uri="{FF2B5EF4-FFF2-40B4-BE49-F238E27FC236}">
                <a16:creationId xmlns:a16="http://schemas.microsoft.com/office/drawing/2014/main" id="{0F0B529E-B42B-D22A-48CD-BD71B058E368}"/>
              </a:ext>
            </a:extLst>
          </p:cNvPr>
          <p:cNvSpPr txBox="1"/>
          <p:nvPr/>
        </p:nvSpPr>
        <p:spPr>
          <a:xfrm>
            <a:off x="10489720" y="3220524"/>
            <a:ext cx="1406106" cy="307777"/>
          </a:xfrm>
          <a:prstGeom prst="rect">
            <a:avLst/>
          </a:prstGeom>
          <a:noFill/>
        </p:spPr>
        <p:txBody>
          <a:bodyPr wrap="square" rtlCol="0">
            <a:spAutoFit/>
          </a:bodyPr>
          <a:lstStyle/>
          <a:p>
            <a:r>
              <a:rPr lang="en-US" sz="1400" dirty="0">
                <a:latin typeface="Aptos" panose="020B0004020202020204" pitchFamily="34" charset="0"/>
              </a:rPr>
              <a:t>Infection</a:t>
            </a:r>
          </a:p>
        </p:txBody>
      </p:sp>
      <p:sp>
        <p:nvSpPr>
          <p:cNvPr id="49" name="TextBox 48">
            <a:extLst>
              <a:ext uri="{FF2B5EF4-FFF2-40B4-BE49-F238E27FC236}">
                <a16:creationId xmlns:a16="http://schemas.microsoft.com/office/drawing/2014/main" id="{63448BD9-22DF-D250-C877-6CF64C0B4F18}"/>
              </a:ext>
            </a:extLst>
          </p:cNvPr>
          <p:cNvSpPr txBox="1"/>
          <p:nvPr/>
        </p:nvSpPr>
        <p:spPr>
          <a:xfrm>
            <a:off x="2505975" y="6141361"/>
            <a:ext cx="1406106" cy="307777"/>
          </a:xfrm>
          <a:prstGeom prst="rect">
            <a:avLst/>
          </a:prstGeom>
          <a:noFill/>
        </p:spPr>
        <p:txBody>
          <a:bodyPr wrap="square" rtlCol="0">
            <a:spAutoFit/>
          </a:bodyPr>
          <a:lstStyle/>
          <a:p>
            <a:pPr algn="ctr"/>
            <a:r>
              <a:rPr lang="en-US" sz="1400" dirty="0">
                <a:latin typeface="Aptos" panose="020B0004020202020204" pitchFamily="34" charset="0"/>
              </a:rPr>
              <a:t>Primary HLH</a:t>
            </a:r>
          </a:p>
        </p:txBody>
      </p:sp>
      <p:sp>
        <p:nvSpPr>
          <p:cNvPr id="51" name="TextBox 50">
            <a:extLst>
              <a:ext uri="{FF2B5EF4-FFF2-40B4-BE49-F238E27FC236}">
                <a16:creationId xmlns:a16="http://schemas.microsoft.com/office/drawing/2014/main" id="{E3DF36CB-E4F5-072A-9FA8-9ABB8808DA9F}"/>
              </a:ext>
            </a:extLst>
          </p:cNvPr>
          <p:cNvSpPr txBox="1"/>
          <p:nvPr/>
        </p:nvSpPr>
        <p:spPr>
          <a:xfrm>
            <a:off x="4595725" y="6095409"/>
            <a:ext cx="1930878" cy="523220"/>
          </a:xfrm>
          <a:prstGeom prst="rect">
            <a:avLst/>
          </a:prstGeom>
          <a:noFill/>
        </p:spPr>
        <p:txBody>
          <a:bodyPr wrap="square" rtlCol="0">
            <a:spAutoFit/>
          </a:bodyPr>
          <a:lstStyle/>
          <a:p>
            <a:pPr algn="ctr"/>
            <a:r>
              <a:rPr lang="en-US" sz="1400" dirty="0">
                <a:latin typeface="Aptos" panose="020B0004020202020204" pitchFamily="34" charset="0"/>
              </a:rPr>
              <a:t>Infectious Secondary HLH</a:t>
            </a:r>
          </a:p>
        </p:txBody>
      </p:sp>
      <p:sp>
        <p:nvSpPr>
          <p:cNvPr id="53" name="TextBox 52">
            <a:extLst>
              <a:ext uri="{FF2B5EF4-FFF2-40B4-BE49-F238E27FC236}">
                <a16:creationId xmlns:a16="http://schemas.microsoft.com/office/drawing/2014/main" id="{5CEE26F0-5072-0FC2-4B4B-3AB036210529}"/>
              </a:ext>
            </a:extLst>
          </p:cNvPr>
          <p:cNvSpPr txBox="1"/>
          <p:nvPr/>
        </p:nvSpPr>
        <p:spPr>
          <a:xfrm>
            <a:off x="6821340" y="6136364"/>
            <a:ext cx="2183919" cy="523220"/>
          </a:xfrm>
          <a:prstGeom prst="rect">
            <a:avLst/>
          </a:prstGeom>
          <a:noFill/>
        </p:spPr>
        <p:txBody>
          <a:bodyPr wrap="square" rtlCol="0">
            <a:spAutoFit/>
          </a:bodyPr>
          <a:lstStyle/>
          <a:p>
            <a:pPr algn="ctr"/>
            <a:r>
              <a:rPr lang="en-US" sz="1400" dirty="0">
                <a:latin typeface="Aptos" panose="020B0004020202020204" pitchFamily="34" charset="0"/>
              </a:rPr>
              <a:t>Inflammatory Secondary HLH</a:t>
            </a:r>
          </a:p>
        </p:txBody>
      </p:sp>
      <p:sp>
        <p:nvSpPr>
          <p:cNvPr id="55" name="Ribbon: Tilted Up 54">
            <a:extLst>
              <a:ext uri="{FF2B5EF4-FFF2-40B4-BE49-F238E27FC236}">
                <a16:creationId xmlns:a16="http://schemas.microsoft.com/office/drawing/2014/main" id="{9D05D740-FC68-22C1-112E-2CE61D7C7BB7}"/>
              </a:ext>
            </a:extLst>
          </p:cNvPr>
          <p:cNvSpPr/>
          <p:nvPr/>
        </p:nvSpPr>
        <p:spPr>
          <a:xfrm>
            <a:off x="3441940" y="2000042"/>
            <a:ext cx="4011283" cy="596850"/>
          </a:xfrm>
          <a:prstGeom prst="ribbon2">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Aptos" panose="020B0004020202020204" pitchFamily="34" charset="0"/>
              </a:rPr>
              <a:t>HLH</a:t>
            </a:r>
          </a:p>
        </p:txBody>
      </p:sp>
    </p:spTree>
    <p:extLst>
      <p:ext uri="{BB962C8B-B14F-4D97-AF65-F5344CB8AC3E}">
        <p14:creationId xmlns:p14="http://schemas.microsoft.com/office/powerpoint/2010/main" val="207010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125EC-DEF4-5839-390A-54F800298E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C2ECC4-7404-CEAB-A26D-A37B710FD3DB}"/>
              </a:ext>
            </a:extLst>
          </p:cNvPr>
          <p:cNvSpPr>
            <a:spLocks noGrp="1"/>
          </p:cNvSpPr>
          <p:nvPr>
            <p:ph type="title"/>
          </p:nvPr>
        </p:nvSpPr>
        <p:spPr/>
        <p:txBody>
          <a:bodyPr>
            <a:normAutofit/>
          </a:bodyPr>
          <a:lstStyle/>
          <a:p>
            <a:r>
              <a:rPr lang="en-US" sz="3200" dirty="0">
                <a:latin typeface="Aptos" panose="020B0004020202020204" pitchFamily="34" charset="0"/>
              </a:rPr>
              <a:t>clinical manifestations</a:t>
            </a:r>
          </a:p>
        </p:txBody>
      </p:sp>
      <p:sp>
        <p:nvSpPr>
          <p:cNvPr id="3" name="TextBox 2">
            <a:extLst>
              <a:ext uri="{FF2B5EF4-FFF2-40B4-BE49-F238E27FC236}">
                <a16:creationId xmlns:a16="http://schemas.microsoft.com/office/drawing/2014/main" id="{CE6D095F-759A-3131-438B-05A9D63AD749}"/>
              </a:ext>
            </a:extLst>
          </p:cNvPr>
          <p:cNvSpPr txBox="1"/>
          <p:nvPr/>
        </p:nvSpPr>
        <p:spPr>
          <a:xfrm>
            <a:off x="581192" y="2265680"/>
            <a:ext cx="10361128" cy="276999"/>
          </a:xfrm>
          <a:prstGeom prst="rect">
            <a:avLst/>
          </a:prstGeom>
          <a:noFill/>
        </p:spPr>
        <p:txBody>
          <a:bodyPr wrap="square" rtlCol="0">
            <a:spAutoFit/>
          </a:bodyPr>
          <a:lstStyle/>
          <a:p>
            <a:endParaRPr lang="en-US" sz="1200" dirty="0">
              <a:latin typeface="Aptos" panose="020B0004020202020204" pitchFamily="34" charset="0"/>
            </a:endParaRPr>
          </a:p>
        </p:txBody>
      </p:sp>
      <p:graphicFrame>
        <p:nvGraphicFramePr>
          <p:cNvPr id="4" name="Diagram 3">
            <a:extLst>
              <a:ext uri="{FF2B5EF4-FFF2-40B4-BE49-F238E27FC236}">
                <a16:creationId xmlns:a16="http://schemas.microsoft.com/office/drawing/2014/main" id="{58D6465E-7C78-4CD1-D1D3-3941F0ABC634}"/>
              </a:ext>
            </a:extLst>
          </p:cNvPr>
          <p:cNvGraphicFramePr/>
          <p:nvPr>
            <p:extLst>
              <p:ext uri="{D42A27DB-BD31-4B8C-83A1-F6EECF244321}">
                <p14:modId xmlns:p14="http://schemas.microsoft.com/office/powerpoint/2010/main" val="2162331845"/>
              </p:ext>
            </p:extLst>
          </p:nvPr>
        </p:nvGraphicFramePr>
        <p:xfrm>
          <a:off x="1595407" y="2136283"/>
          <a:ext cx="9001185" cy="37605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FE79F705-537F-078B-68BB-29C06F2AAE40}"/>
              </a:ext>
            </a:extLst>
          </p:cNvPr>
          <p:cNvSpPr txBox="1"/>
          <p:nvPr/>
        </p:nvSpPr>
        <p:spPr>
          <a:xfrm>
            <a:off x="1437" y="6457890"/>
            <a:ext cx="6094562" cy="400110"/>
          </a:xfrm>
          <a:prstGeom prst="rect">
            <a:avLst/>
          </a:prstGeom>
          <a:noFill/>
        </p:spPr>
        <p:txBody>
          <a:bodyPr wrap="square">
            <a:spAutoFit/>
          </a:bodyPr>
          <a:lstStyle/>
          <a:p>
            <a:r>
              <a:rPr lang="en-US" sz="1000" dirty="0">
                <a:latin typeface="Aptos" panose="020B0004020202020204" pitchFamily="34" charset="0"/>
              </a:rPr>
              <a:t>Blood 2026; 147 (10): 1019–1036.</a:t>
            </a:r>
          </a:p>
          <a:p>
            <a:r>
              <a:rPr lang="en-US" sz="1000" dirty="0">
                <a:latin typeface="Aptos" panose="020B0004020202020204" pitchFamily="34" charset="0"/>
              </a:rPr>
              <a:t>Blood 2026; 147 (10): 1037–1047.</a:t>
            </a:r>
          </a:p>
        </p:txBody>
      </p:sp>
    </p:spTree>
    <p:extLst>
      <p:ext uri="{BB962C8B-B14F-4D97-AF65-F5344CB8AC3E}">
        <p14:creationId xmlns:p14="http://schemas.microsoft.com/office/powerpoint/2010/main" val="13190020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F2DDB-7E8C-386D-C817-4CE5906204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995D86-FC04-E83B-DE57-C7E7BF5C8F69}"/>
              </a:ext>
            </a:extLst>
          </p:cNvPr>
          <p:cNvSpPr>
            <a:spLocks noGrp="1"/>
          </p:cNvSpPr>
          <p:nvPr>
            <p:ph type="title"/>
          </p:nvPr>
        </p:nvSpPr>
        <p:spPr/>
        <p:txBody>
          <a:bodyPr>
            <a:normAutofit/>
          </a:bodyPr>
          <a:lstStyle/>
          <a:p>
            <a:r>
              <a:rPr lang="en-US" sz="3200" dirty="0">
                <a:latin typeface="Aptos" panose="020B0004020202020204" pitchFamily="34" charset="0"/>
              </a:rPr>
              <a:t>Hlh-2024 criteria</a:t>
            </a:r>
          </a:p>
        </p:txBody>
      </p:sp>
      <p:sp>
        <p:nvSpPr>
          <p:cNvPr id="3" name="TextBox 2">
            <a:extLst>
              <a:ext uri="{FF2B5EF4-FFF2-40B4-BE49-F238E27FC236}">
                <a16:creationId xmlns:a16="http://schemas.microsoft.com/office/drawing/2014/main" id="{32610E14-4C7C-E578-BFC9-83CBE958D73B}"/>
              </a:ext>
            </a:extLst>
          </p:cNvPr>
          <p:cNvSpPr txBox="1"/>
          <p:nvPr/>
        </p:nvSpPr>
        <p:spPr>
          <a:xfrm>
            <a:off x="581192" y="2265680"/>
            <a:ext cx="10361128" cy="276999"/>
          </a:xfrm>
          <a:prstGeom prst="rect">
            <a:avLst/>
          </a:prstGeom>
          <a:noFill/>
        </p:spPr>
        <p:txBody>
          <a:bodyPr wrap="square" rtlCol="0">
            <a:spAutoFit/>
          </a:bodyPr>
          <a:lstStyle/>
          <a:p>
            <a:endParaRPr lang="en-US" sz="1200" dirty="0">
              <a:latin typeface="Aptos" panose="020B0004020202020204" pitchFamily="34" charset="0"/>
            </a:endParaRPr>
          </a:p>
        </p:txBody>
      </p:sp>
      <p:graphicFrame>
        <p:nvGraphicFramePr>
          <p:cNvPr id="7" name="Diagram 6">
            <a:extLst>
              <a:ext uri="{FF2B5EF4-FFF2-40B4-BE49-F238E27FC236}">
                <a16:creationId xmlns:a16="http://schemas.microsoft.com/office/drawing/2014/main" id="{8F2E79E4-EC64-ED7D-D0FA-B1AD1D9EA0CD}"/>
              </a:ext>
            </a:extLst>
          </p:cNvPr>
          <p:cNvGraphicFramePr/>
          <p:nvPr>
            <p:extLst>
              <p:ext uri="{D42A27DB-BD31-4B8C-83A1-F6EECF244321}">
                <p14:modId xmlns:p14="http://schemas.microsoft.com/office/powerpoint/2010/main" val="569498840"/>
              </p:ext>
            </p:extLst>
          </p:nvPr>
        </p:nvGraphicFramePr>
        <p:xfrm>
          <a:off x="616118" y="2404179"/>
          <a:ext cx="10956887" cy="29092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ADD8DA0E-9696-FF73-F464-7C2BD06E47C6}"/>
              </a:ext>
            </a:extLst>
          </p:cNvPr>
          <p:cNvSpPr txBox="1"/>
          <p:nvPr/>
        </p:nvSpPr>
        <p:spPr>
          <a:xfrm>
            <a:off x="0" y="6457890"/>
            <a:ext cx="6094562" cy="400110"/>
          </a:xfrm>
          <a:prstGeom prst="rect">
            <a:avLst/>
          </a:prstGeom>
          <a:noFill/>
        </p:spPr>
        <p:txBody>
          <a:bodyPr wrap="square">
            <a:spAutoFit/>
          </a:bodyPr>
          <a:lstStyle/>
          <a:p>
            <a:r>
              <a:rPr lang="en-US" sz="1000" dirty="0">
                <a:latin typeface="Aptos" panose="020B0004020202020204" pitchFamily="34" charset="0"/>
              </a:rPr>
              <a:t>Blood 2026; 147 (10): 1019–1036.</a:t>
            </a:r>
          </a:p>
          <a:p>
            <a:r>
              <a:rPr lang="en-US" sz="1000" dirty="0">
                <a:latin typeface="Aptos" panose="020B0004020202020204" pitchFamily="34" charset="0"/>
              </a:rPr>
              <a:t>Blood 2026; 147 (10): 1037–1047.</a:t>
            </a:r>
          </a:p>
        </p:txBody>
      </p:sp>
      <p:sp>
        <p:nvSpPr>
          <p:cNvPr id="4" name="TextBox 3">
            <a:extLst>
              <a:ext uri="{FF2B5EF4-FFF2-40B4-BE49-F238E27FC236}">
                <a16:creationId xmlns:a16="http://schemas.microsoft.com/office/drawing/2014/main" id="{370CE01F-49A1-34B3-26AC-DD424910E845}"/>
              </a:ext>
            </a:extLst>
          </p:cNvPr>
          <p:cNvSpPr txBox="1"/>
          <p:nvPr/>
        </p:nvSpPr>
        <p:spPr>
          <a:xfrm>
            <a:off x="2767096" y="5700991"/>
            <a:ext cx="5989320" cy="369332"/>
          </a:xfrm>
          <a:prstGeom prst="rect">
            <a:avLst/>
          </a:prstGeom>
          <a:noFill/>
        </p:spPr>
        <p:txBody>
          <a:bodyPr wrap="square" rtlCol="0">
            <a:spAutoFit/>
          </a:bodyPr>
          <a:lstStyle/>
          <a:p>
            <a:pPr algn="ctr"/>
            <a:r>
              <a:rPr lang="en-US" u="sng" dirty="0">
                <a:latin typeface="Aptos" panose="020B0004020202020204" pitchFamily="34" charset="0"/>
              </a:rPr>
              <a:t>5 out of 7 criteria must be met for HLH diagnosis</a:t>
            </a:r>
          </a:p>
        </p:txBody>
      </p:sp>
    </p:spTree>
    <p:extLst>
      <p:ext uri="{BB962C8B-B14F-4D97-AF65-F5344CB8AC3E}">
        <p14:creationId xmlns:p14="http://schemas.microsoft.com/office/powerpoint/2010/main" val="401752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D92D2-989E-86CC-9421-82DFC1544A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EE028E-07DB-2FF7-79D9-B8B4C90DC2D0}"/>
              </a:ext>
            </a:extLst>
          </p:cNvPr>
          <p:cNvSpPr>
            <a:spLocks noGrp="1"/>
          </p:cNvSpPr>
          <p:nvPr>
            <p:ph type="title"/>
          </p:nvPr>
        </p:nvSpPr>
        <p:spPr/>
        <p:txBody>
          <a:bodyPr>
            <a:normAutofit/>
          </a:bodyPr>
          <a:lstStyle/>
          <a:p>
            <a:r>
              <a:rPr lang="en-US" sz="3200" dirty="0">
                <a:latin typeface="Aptos" panose="020B0004020202020204" pitchFamily="34" charset="0"/>
              </a:rPr>
              <a:t>Role of the hscore</a:t>
            </a:r>
          </a:p>
        </p:txBody>
      </p:sp>
      <p:sp>
        <p:nvSpPr>
          <p:cNvPr id="3" name="TextBox 2">
            <a:extLst>
              <a:ext uri="{FF2B5EF4-FFF2-40B4-BE49-F238E27FC236}">
                <a16:creationId xmlns:a16="http://schemas.microsoft.com/office/drawing/2014/main" id="{BB43BF29-0FB4-9EB0-CB32-317B95ABC66F}"/>
              </a:ext>
            </a:extLst>
          </p:cNvPr>
          <p:cNvSpPr txBox="1"/>
          <p:nvPr/>
        </p:nvSpPr>
        <p:spPr>
          <a:xfrm>
            <a:off x="581192" y="2265680"/>
            <a:ext cx="10361128" cy="276999"/>
          </a:xfrm>
          <a:prstGeom prst="rect">
            <a:avLst/>
          </a:prstGeom>
          <a:noFill/>
        </p:spPr>
        <p:txBody>
          <a:bodyPr wrap="square" rtlCol="0">
            <a:spAutoFit/>
          </a:bodyPr>
          <a:lstStyle/>
          <a:p>
            <a:endParaRPr lang="en-US" sz="1200" dirty="0">
              <a:latin typeface="Aptos" panose="020B0004020202020204" pitchFamily="34" charset="0"/>
            </a:endParaRPr>
          </a:p>
        </p:txBody>
      </p:sp>
      <p:sp>
        <p:nvSpPr>
          <p:cNvPr id="9" name="TextBox 8">
            <a:extLst>
              <a:ext uri="{FF2B5EF4-FFF2-40B4-BE49-F238E27FC236}">
                <a16:creationId xmlns:a16="http://schemas.microsoft.com/office/drawing/2014/main" id="{6372BB0D-A69C-768A-F104-BE95C0315BAA}"/>
              </a:ext>
            </a:extLst>
          </p:cNvPr>
          <p:cNvSpPr txBox="1"/>
          <p:nvPr/>
        </p:nvSpPr>
        <p:spPr>
          <a:xfrm>
            <a:off x="0" y="6304002"/>
            <a:ext cx="6094562" cy="553998"/>
          </a:xfrm>
          <a:prstGeom prst="rect">
            <a:avLst/>
          </a:prstGeom>
          <a:noFill/>
        </p:spPr>
        <p:txBody>
          <a:bodyPr wrap="square">
            <a:spAutoFit/>
          </a:bodyPr>
          <a:lstStyle/>
          <a:p>
            <a:r>
              <a:rPr lang="en-US" sz="1000" dirty="0">
                <a:latin typeface="Aptos" panose="020B0004020202020204" pitchFamily="34" charset="0"/>
              </a:rPr>
              <a:t>Blood 2026; 147 (10): 1019–1036.</a:t>
            </a:r>
          </a:p>
          <a:p>
            <a:r>
              <a:rPr lang="en-US" sz="1000" dirty="0">
                <a:latin typeface="Aptos" panose="020B0004020202020204" pitchFamily="34" charset="0"/>
              </a:rPr>
              <a:t>Blood 2026; 147 (10): 1037–1047.</a:t>
            </a:r>
          </a:p>
          <a:p>
            <a:r>
              <a:rPr lang="en-US" sz="1000" dirty="0">
                <a:latin typeface="Aptos" panose="020B0004020202020204" pitchFamily="34" charset="0"/>
              </a:rPr>
              <a:t>Arthritis &amp; Rheumatology (Hoboken, N.J.), 66(9), 2613–2620. </a:t>
            </a:r>
          </a:p>
        </p:txBody>
      </p:sp>
      <p:graphicFrame>
        <p:nvGraphicFramePr>
          <p:cNvPr id="4" name="Table 3">
            <a:extLst>
              <a:ext uri="{FF2B5EF4-FFF2-40B4-BE49-F238E27FC236}">
                <a16:creationId xmlns:a16="http://schemas.microsoft.com/office/drawing/2014/main" id="{86F6462A-3FB7-3C2D-2D4C-D3B781965E3B}"/>
              </a:ext>
            </a:extLst>
          </p:cNvPr>
          <p:cNvGraphicFramePr>
            <a:graphicFrameLocks noGrp="1"/>
          </p:cNvGraphicFramePr>
          <p:nvPr>
            <p:extLst>
              <p:ext uri="{D42A27DB-BD31-4B8C-83A1-F6EECF244321}">
                <p14:modId xmlns:p14="http://schemas.microsoft.com/office/powerpoint/2010/main" val="807120935"/>
              </p:ext>
            </p:extLst>
          </p:nvPr>
        </p:nvGraphicFramePr>
        <p:xfrm>
          <a:off x="581192" y="2073274"/>
          <a:ext cx="7784594" cy="3873411"/>
        </p:xfrm>
        <a:graphic>
          <a:graphicData uri="http://schemas.openxmlformats.org/drawingml/2006/table">
            <a:tbl>
              <a:tblPr firstRow="1" bandRow="1">
                <a:tableStyleId>{5C22544A-7EE6-4342-B048-85BDC9FD1C3A}</a:tableStyleId>
              </a:tblPr>
              <a:tblGrid>
                <a:gridCol w="3137368">
                  <a:extLst>
                    <a:ext uri="{9D8B030D-6E8A-4147-A177-3AD203B41FA5}">
                      <a16:colId xmlns:a16="http://schemas.microsoft.com/office/drawing/2014/main" val="2637790303"/>
                    </a:ext>
                  </a:extLst>
                </a:gridCol>
                <a:gridCol w="3336234">
                  <a:extLst>
                    <a:ext uri="{9D8B030D-6E8A-4147-A177-3AD203B41FA5}">
                      <a16:colId xmlns:a16="http://schemas.microsoft.com/office/drawing/2014/main" val="2934115621"/>
                    </a:ext>
                  </a:extLst>
                </a:gridCol>
                <a:gridCol w="1310992">
                  <a:extLst>
                    <a:ext uri="{9D8B030D-6E8A-4147-A177-3AD203B41FA5}">
                      <a16:colId xmlns:a16="http://schemas.microsoft.com/office/drawing/2014/main" val="3266957010"/>
                    </a:ext>
                  </a:extLst>
                </a:gridCol>
              </a:tblGrid>
              <a:tr h="358051">
                <a:tc>
                  <a:txBody>
                    <a:bodyPr/>
                    <a:lstStyle/>
                    <a:p>
                      <a:r>
                        <a:rPr lang="en-US" sz="1700" dirty="0">
                          <a:latin typeface="Aptos" panose="020B0004020202020204" pitchFamily="34" charset="0"/>
                        </a:rPr>
                        <a:t>Characteristics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latin typeface="Aptos" panose="020B0004020202020204" pitchFamily="34" charset="0"/>
                        </a:rPr>
                        <a:t>Presence/Severity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latin typeface="Aptos" panose="020B0004020202020204" pitchFamily="34" charset="0"/>
                        </a:rPr>
                        <a:t>Points</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0700438"/>
                  </a:ext>
                </a:extLst>
              </a:tr>
              <a:tr h="370840">
                <a:tc>
                  <a:txBody>
                    <a:bodyPr/>
                    <a:lstStyle/>
                    <a:p>
                      <a:r>
                        <a:rPr lang="en-US" sz="1500" dirty="0">
                          <a:latin typeface="Aptos" panose="020B0004020202020204" pitchFamily="34" charset="0"/>
                        </a:rPr>
                        <a:t>Underlying Immunosuppression</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Yes/No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0-18</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44902360"/>
                  </a:ext>
                </a:extLst>
              </a:tr>
              <a:tr h="370840">
                <a:tc>
                  <a:txBody>
                    <a:bodyPr/>
                    <a:lstStyle/>
                    <a:p>
                      <a:r>
                        <a:rPr lang="en-US" sz="1500" dirty="0">
                          <a:latin typeface="Aptos" panose="020B0004020202020204" pitchFamily="34" charset="0"/>
                        </a:rPr>
                        <a:t>Temperature (°F)</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 &lt;101.1 -- &gt;102.9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0-49</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149731368"/>
                  </a:ext>
                </a:extLst>
              </a:tr>
              <a:tr h="370840">
                <a:tc>
                  <a:txBody>
                    <a:bodyPr/>
                    <a:lstStyle/>
                    <a:p>
                      <a:r>
                        <a:rPr lang="en-US" sz="1500" dirty="0">
                          <a:latin typeface="Aptos" panose="020B0004020202020204" pitchFamily="34" charset="0"/>
                        </a:rPr>
                        <a:t>Organomegaly</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Hepatomegaly and/or splenomegaly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0-38</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453193920"/>
                  </a:ext>
                </a:extLst>
              </a:tr>
              <a:tr h="370840">
                <a:tc>
                  <a:txBody>
                    <a:bodyPr/>
                    <a:lstStyle/>
                    <a:p>
                      <a:r>
                        <a:rPr lang="en-US" sz="1500" dirty="0">
                          <a:latin typeface="Aptos" panose="020B0004020202020204" pitchFamily="34" charset="0"/>
                        </a:rPr>
                        <a:t>Number of Cytopenias</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1-3 lineages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0-34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986937575"/>
                  </a:ext>
                </a:extLst>
              </a:tr>
              <a:tr h="370840">
                <a:tc>
                  <a:txBody>
                    <a:bodyPr/>
                    <a:lstStyle/>
                    <a:p>
                      <a:r>
                        <a:rPr lang="en-US" sz="1500" dirty="0">
                          <a:latin typeface="Aptos" panose="020B0004020202020204" pitchFamily="34" charset="0"/>
                        </a:rPr>
                        <a:t>Ferritin (ng/mL or µg/L)</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&lt;2,000 -- &gt;6000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0-50</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990494978"/>
                  </a:ext>
                </a:extLst>
              </a:tr>
              <a:tr h="370840">
                <a:tc>
                  <a:txBody>
                    <a:bodyPr/>
                    <a:lstStyle/>
                    <a:p>
                      <a:r>
                        <a:rPr lang="en-US" sz="1500" dirty="0">
                          <a:latin typeface="Aptos" panose="020B0004020202020204" pitchFamily="34" charset="0"/>
                        </a:rPr>
                        <a:t>Triglycerides (mg/dL)</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500" dirty="0">
                          <a:latin typeface="Aptos" panose="020B0004020202020204" pitchFamily="34" charset="0"/>
                        </a:rPr>
                        <a:t>&lt;132.7 -- &gt;354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0-64</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486588308"/>
                  </a:ext>
                </a:extLst>
              </a:tr>
              <a:tr h="370840">
                <a:tc>
                  <a:txBody>
                    <a:bodyPr/>
                    <a:lstStyle/>
                    <a:p>
                      <a:r>
                        <a:rPr lang="en-US" sz="1500" dirty="0">
                          <a:latin typeface="Aptos" panose="020B0004020202020204" pitchFamily="34" charset="0"/>
                        </a:rPr>
                        <a:t>Fibrinogen (mg/dL)</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500" dirty="0">
                          <a:latin typeface="Aptos" panose="020B0004020202020204" pitchFamily="34" charset="0"/>
                        </a:rPr>
                        <a:t>≤250 -- &gt;250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0-30</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954336337"/>
                  </a:ext>
                </a:extLst>
              </a:tr>
              <a:tr h="370840">
                <a:tc>
                  <a:txBody>
                    <a:bodyPr/>
                    <a:lstStyle/>
                    <a:p>
                      <a:r>
                        <a:rPr lang="en-US" sz="1500" dirty="0">
                          <a:latin typeface="Aptos" panose="020B0004020202020204" pitchFamily="34" charset="0"/>
                        </a:rPr>
                        <a:t>AST (U/L)</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&lt;30 -- ≥30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500" dirty="0">
                          <a:latin typeface="Aptos" panose="020B0004020202020204" pitchFamily="34" charset="0"/>
                        </a:rPr>
                        <a:t>0-19</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386870929"/>
                  </a:ext>
                </a:extLst>
              </a:tr>
              <a:tr h="370840">
                <a:tc>
                  <a:txBody>
                    <a:bodyPr/>
                    <a:lstStyle/>
                    <a:p>
                      <a:r>
                        <a:rPr lang="en-US" sz="1500" dirty="0">
                          <a:latin typeface="Aptos" panose="020B0004020202020204" pitchFamily="34" charset="0"/>
                        </a:rPr>
                        <a:t>Hemophagocytosis on bone marrow aspirate</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a:latin typeface="Aptos" panose="020B0004020202020204" pitchFamily="34" charset="0"/>
                        </a:rPr>
                        <a:t>Yes/No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dirty="0">
                          <a:latin typeface="Aptos" panose="020B0004020202020204" pitchFamily="34" charset="0"/>
                        </a:rPr>
                        <a:t>0-35</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8264969"/>
                  </a:ext>
                </a:extLst>
              </a:tr>
            </a:tbl>
          </a:graphicData>
        </a:graphic>
      </p:graphicFrame>
      <p:sp>
        <p:nvSpPr>
          <p:cNvPr id="5" name="TextBox 4">
            <a:extLst>
              <a:ext uri="{FF2B5EF4-FFF2-40B4-BE49-F238E27FC236}">
                <a16:creationId xmlns:a16="http://schemas.microsoft.com/office/drawing/2014/main" id="{37390F7B-69C7-641A-9BFE-79380564B80E}"/>
              </a:ext>
            </a:extLst>
          </p:cNvPr>
          <p:cNvSpPr txBox="1"/>
          <p:nvPr/>
        </p:nvSpPr>
        <p:spPr>
          <a:xfrm>
            <a:off x="8677072" y="2735085"/>
            <a:ext cx="2933736" cy="877163"/>
          </a:xfrm>
          <a:prstGeom prst="rect">
            <a:avLst/>
          </a:prstGeom>
          <a:noFill/>
        </p:spPr>
        <p:txBody>
          <a:bodyPr wrap="square" rtlCol="0">
            <a:spAutoFit/>
          </a:bodyPr>
          <a:lstStyle/>
          <a:p>
            <a:pPr marL="285750" indent="-285750">
              <a:buFont typeface="Arial" panose="020B0604020202020204" pitchFamily="34" charset="0"/>
              <a:buChar char="•"/>
            </a:pPr>
            <a:r>
              <a:rPr lang="en-US" sz="1700" dirty="0" err="1">
                <a:latin typeface="Aptos" panose="020B0004020202020204" pitchFamily="34" charset="0"/>
              </a:rPr>
              <a:t>HScore</a:t>
            </a:r>
            <a:r>
              <a:rPr lang="en-US" sz="1700" dirty="0">
                <a:latin typeface="Aptos" panose="020B0004020202020204" pitchFamily="34" charset="0"/>
              </a:rPr>
              <a:t> of 169 points</a:t>
            </a:r>
          </a:p>
          <a:p>
            <a:pPr marL="742950" lvl="1" indent="-285750">
              <a:buFont typeface="Arial" panose="020B0604020202020204" pitchFamily="34" charset="0"/>
              <a:buChar char="•"/>
            </a:pPr>
            <a:r>
              <a:rPr lang="en-US" sz="1700" dirty="0">
                <a:latin typeface="Aptos" panose="020B0004020202020204" pitchFamily="34" charset="0"/>
              </a:rPr>
              <a:t>Sensitivity of 93%</a:t>
            </a:r>
          </a:p>
          <a:p>
            <a:pPr marL="742950" lvl="1" indent="-285750">
              <a:buFont typeface="Arial" panose="020B0604020202020204" pitchFamily="34" charset="0"/>
              <a:buChar char="•"/>
            </a:pPr>
            <a:r>
              <a:rPr lang="en-US" sz="1700" dirty="0">
                <a:latin typeface="Aptos" panose="020B0004020202020204" pitchFamily="34" charset="0"/>
              </a:rPr>
              <a:t>Specificity of 86%</a:t>
            </a:r>
          </a:p>
        </p:txBody>
      </p:sp>
      <p:sp>
        <p:nvSpPr>
          <p:cNvPr id="7" name="TextBox 6">
            <a:extLst>
              <a:ext uri="{FF2B5EF4-FFF2-40B4-BE49-F238E27FC236}">
                <a16:creationId xmlns:a16="http://schemas.microsoft.com/office/drawing/2014/main" id="{6D94ECA6-83F9-BA82-3B2B-75283CB7ADA7}"/>
              </a:ext>
            </a:extLst>
          </p:cNvPr>
          <p:cNvSpPr txBox="1"/>
          <p:nvPr/>
        </p:nvSpPr>
        <p:spPr>
          <a:xfrm>
            <a:off x="8677072" y="4178030"/>
            <a:ext cx="3268495" cy="1138773"/>
          </a:xfrm>
          <a:prstGeom prst="rect">
            <a:avLst/>
          </a:prstGeom>
          <a:noFill/>
        </p:spPr>
        <p:txBody>
          <a:bodyPr wrap="square" rtlCol="0">
            <a:spAutoFit/>
          </a:bodyPr>
          <a:lstStyle/>
          <a:p>
            <a:pPr marL="285750" indent="-285750">
              <a:buFont typeface="Arial" panose="020B0604020202020204" pitchFamily="34" charset="0"/>
              <a:buChar char="•"/>
            </a:pPr>
            <a:r>
              <a:rPr lang="en-US" sz="1700" dirty="0" err="1">
                <a:latin typeface="Aptos" panose="020B0004020202020204" pitchFamily="34" charset="0"/>
              </a:rPr>
              <a:t>HScore</a:t>
            </a:r>
            <a:r>
              <a:rPr lang="en-US" sz="1700" dirty="0">
                <a:latin typeface="Aptos" panose="020B0004020202020204" pitchFamily="34" charset="0"/>
              </a:rPr>
              <a:t> of 168 points and 4/7 HLH-2024 criteria</a:t>
            </a:r>
          </a:p>
          <a:p>
            <a:pPr marL="742950" lvl="1" indent="-285750">
              <a:buFont typeface="Arial" panose="020B0604020202020204" pitchFamily="34" charset="0"/>
              <a:buChar char="•"/>
            </a:pPr>
            <a:r>
              <a:rPr lang="en-US" sz="1700" dirty="0">
                <a:latin typeface="Aptos" panose="020B0004020202020204" pitchFamily="34" charset="0"/>
              </a:rPr>
              <a:t>Sensitivity of 100%</a:t>
            </a:r>
          </a:p>
          <a:p>
            <a:pPr marL="742950" lvl="1" indent="-285750">
              <a:buFont typeface="Arial" panose="020B0604020202020204" pitchFamily="34" charset="0"/>
              <a:buChar char="•"/>
            </a:pPr>
            <a:r>
              <a:rPr lang="en-US" sz="1700" dirty="0">
                <a:latin typeface="Aptos" panose="020B0004020202020204" pitchFamily="34" charset="0"/>
              </a:rPr>
              <a:t>Specificity of 94%</a:t>
            </a:r>
          </a:p>
        </p:txBody>
      </p:sp>
    </p:spTree>
    <p:extLst>
      <p:ext uri="{BB962C8B-B14F-4D97-AF65-F5344CB8AC3E}">
        <p14:creationId xmlns:p14="http://schemas.microsoft.com/office/powerpoint/2010/main" val="401309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DE2D14-59F6-BFE9-3C37-6F365EC67ACB}"/>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0EDA701-4C2B-4983-A61C-952E63C6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1363"/>
            <a:ext cx="12191999" cy="62566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BD094A0-0F03-4392-AAF0-F48FBDB63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E1E3771-6620-D51E-EA70-B366CB0AD304}"/>
              </a:ext>
            </a:extLst>
          </p:cNvPr>
          <p:cNvSpPr>
            <a:spLocks noGrp="1"/>
          </p:cNvSpPr>
          <p:nvPr>
            <p:ph type="title"/>
          </p:nvPr>
        </p:nvSpPr>
        <p:spPr>
          <a:xfrm>
            <a:off x="8369643" y="1037967"/>
            <a:ext cx="3054091" cy="4709131"/>
          </a:xfrm>
        </p:spPr>
        <p:txBody>
          <a:bodyPr vert="horz" lIns="91440" tIns="45720" rIns="91440" bIns="45720" rtlCol="0" anchor="ctr">
            <a:normAutofit/>
          </a:bodyPr>
          <a:lstStyle/>
          <a:p>
            <a:r>
              <a:rPr lang="en-US" dirty="0">
                <a:solidFill>
                  <a:srgbClr val="FFFEFF"/>
                </a:solidFill>
                <a:latin typeface="Aptos" panose="020B0004020202020204" pitchFamily="34" charset="0"/>
              </a:rPr>
              <a:t>Treatment overview </a:t>
            </a:r>
          </a:p>
        </p:txBody>
      </p:sp>
      <p:sp>
        <p:nvSpPr>
          <p:cNvPr id="9" name="TextBox 8">
            <a:extLst>
              <a:ext uri="{FF2B5EF4-FFF2-40B4-BE49-F238E27FC236}">
                <a16:creationId xmlns:a16="http://schemas.microsoft.com/office/drawing/2014/main" id="{F2F9A000-A13E-DFFA-49FE-F20ECC28A013}"/>
              </a:ext>
            </a:extLst>
          </p:cNvPr>
          <p:cNvSpPr txBox="1"/>
          <p:nvPr/>
        </p:nvSpPr>
        <p:spPr>
          <a:xfrm>
            <a:off x="1524" y="6304002"/>
            <a:ext cx="6094476" cy="553998"/>
          </a:xfrm>
          <a:prstGeom prst="rect">
            <a:avLst/>
          </a:prstGeom>
          <a:noFill/>
        </p:spPr>
        <p:txBody>
          <a:bodyPr wrap="square">
            <a:spAutoFit/>
          </a:bodyPr>
          <a:lstStyle/>
          <a:p>
            <a:r>
              <a:rPr lang="en-US" sz="1000" dirty="0">
                <a:latin typeface="Aptos" panose="020B0004020202020204" pitchFamily="34" charset="0"/>
              </a:rPr>
              <a:t>Blood 2026; 147 (10): 1019–1036.</a:t>
            </a:r>
          </a:p>
          <a:p>
            <a:r>
              <a:rPr lang="en-US" sz="1000" dirty="0">
                <a:latin typeface="Aptos" panose="020B0004020202020204" pitchFamily="34" charset="0"/>
              </a:rPr>
              <a:t>Blood 2026; 147 (10): 1037–1047.</a:t>
            </a:r>
          </a:p>
          <a:p>
            <a:r>
              <a:rPr lang="en-US" sz="1000" dirty="0">
                <a:latin typeface="Aptos" panose="020B0004020202020204" pitchFamily="34" charset="0"/>
              </a:rPr>
              <a:t>The New England Journal of Medicine, 392(6), 584–598</a:t>
            </a:r>
          </a:p>
        </p:txBody>
      </p:sp>
      <p:graphicFrame>
        <p:nvGraphicFramePr>
          <p:cNvPr id="12" name="Diagram 11">
            <a:extLst>
              <a:ext uri="{FF2B5EF4-FFF2-40B4-BE49-F238E27FC236}">
                <a16:creationId xmlns:a16="http://schemas.microsoft.com/office/drawing/2014/main" id="{58CAAFBD-B834-DAB8-1666-0A5A683AC8CF}"/>
              </a:ext>
            </a:extLst>
          </p:cNvPr>
          <p:cNvGraphicFramePr/>
          <p:nvPr>
            <p:extLst>
              <p:ext uri="{D42A27DB-BD31-4B8C-83A1-F6EECF244321}">
                <p14:modId xmlns:p14="http://schemas.microsoft.com/office/powerpoint/2010/main" val="4054568051"/>
              </p:ext>
            </p:extLst>
          </p:nvPr>
        </p:nvGraphicFramePr>
        <p:xfrm>
          <a:off x="538479" y="1240332"/>
          <a:ext cx="7057136" cy="44247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67182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49023-CB65-0F22-E025-EC46F6687A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FA6B0C-6FFD-CD19-7375-B0A631E609D5}"/>
              </a:ext>
            </a:extLst>
          </p:cNvPr>
          <p:cNvSpPr>
            <a:spLocks noGrp="1"/>
          </p:cNvSpPr>
          <p:nvPr>
            <p:ph type="title"/>
          </p:nvPr>
        </p:nvSpPr>
        <p:spPr/>
        <p:txBody>
          <a:bodyPr>
            <a:normAutofit/>
          </a:bodyPr>
          <a:lstStyle/>
          <a:p>
            <a:r>
              <a:rPr lang="en-US" sz="3200" dirty="0">
                <a:latin typeface="Aptos" panose="020B0004020202020204" pitchFamily="34" charset="0"/>
              </a:rPr>
              <a:t>HLH-94 vs HLH-2004</a:t>
            </a:r>
          </a:p>
        </p:txBody>
      </p:sp>
      <p:sp>
        <p:nvSpPr>
          <p:cNvPr id="8" name="TextBox 7">
            <a:extLst>
              <a:ext uri="{FF2B5EF4-FFF2-40B4-BE49-F238E27FC236}">
                <a16:creationId xmlns:a16="http://schemas.microsoft.com/office/drawing/2014/main" id="{8A176580-EF6D-38C9-8EC9-ABD8D6A6A80F}"/>
              </a:ext>
            </a:extLst>
          </p:cNvPr>
          <p:cNvSpPr txBox="1"/>
          <p:nvPr/>
        </p:nvSpPr>
        <p:spPr>
          <a:xfrm>
            <a:off x="0" y="6327085"/>
            <a:ext cx="6096000" cy="569387"/>
          </a:xfrm>
          <a:prstGeom prst="rect">
            <a:avLst/>
          </a:prstGeom>
          <a:noFill/>
        </p:spPr>
        <p:txBody>
          <a:bodyPr wrap="square">
            <a:spAutoFit/>
          </a:bodyPr>
          <a:lstStyle/>
          <a:p>
            <a:r>
              <a:rPr lang="en-US" sz="1000" dirty="0">
                <a:latin typeface="Aptos" panose="020B0004020202020204" pitchFamily="34" charset="0"/>
              </a:rPr>
              <a:t>Blood, 130(25), 2728–2738. </a:t>
            </a:r>
          </a:p>
          <a:p>
            <a:r>
              <a:rPr lang="en-US" sz="1000" dirty="0">
                <a:latin typeface="Aptos" panose="020B0004020202020204" pitchFamily="34" charset="0"/>
              </a:rPr>
              <a:t>Blood, 118(17), 4577–4584.</a:t>
            </a:r>
            <a:endParaRPr lang="en-US" sz="1000" b="0" i="0" dirty="0">
              <a:effectLst/>
              <a:latin typeface="Aptos" panose="020B0004020202020204" pitchFamily="34" charset="0"/>
            </a:endParaRPr>
          </a:p>
          <a:p>
            <a:r>
              <a:rPr lang="en-US" sz="1000" b="0" i="0" dirty="0">
                <a:effectLst/>
                <a:latin typeface="Aptos" panose="020B0004020202020204" pitchFamily="34" charset="0"/>
              </a:rPr>
              <a:t>The New England Journal of Medicine, 392(6), 584–598</a:t>
            </a:r>
            <a:endParaRPr lang="en-US" sz="1000" dirty="0">
              <a:latin typeface="Aptos" panose="020B0004020202020204" pitchFamily="34" charset="0"/>
            </a:endParaRPr>
          </a:p>
        </p:txBody>
      </p:sp>
      <p:graphicFrame>
        <p:nvGraphicFramePr>
          <p:cNvPr id="7" name="Diagram 6">
            <a:extLst>
              <a:ext uri="{FF2B5EF4-FFF2-40B4-BE49-F238E27FC236}">
                <a16:creationId xmlns:a16="http://schemas.microsoft.com/office/drawing/2014/main" id="{7FFA29C3-D4FC-317D-7822-1A1E7E476FB0}"/>
              </a:ext>
            </a:extLst>
          </p:cNvPr>
          <p:cNvGraphicFramePr/>
          <p:nvPr>
            <p:extLst>
              <p:ext uri="{D42A27DB-BD31-4B8C-83A1-F6EECF244321}">
                <p14:modId xmlns:p14="http://schemas.microsoft.com/office/powerpoint/2010/main" val="1199727926"/>
              </p:ext>
            </p:extLst>
          </p:nvPr>
        </p:nvGraphicFramePr>
        <p:xfrm>
          <a:off x="2320506" y="4674772"/>
          <a:ext cx="2744926" cy="1600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38E11778-1A93-64B3-E404-D9053B323519}"/>
              </a:ext>
            </a:extLst>
          </p:cNvPr>
          <p:cNvPicPr>
            <a:picLocks noChangeAspect="1"/>
          </p:cNvPicPr>
          <p:nvPr/>
        </p:nvPicPr>
        <p:blipFill>
          <a:blip r:embed="rId8"/>
          <a:stretch>
            <a:fillRect/>
          </a:stretch>
        </p:blipFill>
        <p:spPr>
          <a:xfrm>
            <a:off x="915263" y="1962568"/>
            <a:ext cx="4876800" cy="2595854"/>
          </a:xfrm>
          <a:prstGeom prst="rect">
            <a:avLst/>
          </a:prstGeom>
        </p:spPr>
      </p:pic>
      <p:pic>
        <p:nvPicPr>
          <p:cNvPr id="12" name="Picture 11">
            <a:extLst>
              <a:ext uri="{FF2B5EF4-FFF2-40B4-BE49-F238E27FC236}">
                <a16:creationId xmlns:a16="http://schemas.microsoft.com/office/drawing/2014/main" id="{A0ED4742-0525-7AA1-6648-47CC5A340E3B}"/>
              </a:ext>
            </a:extLst>
          </p:cNvPr>
          <p:cNvPicPr>
            <a:picLocks noChangeAspect="1"/>
          </p:cNvPicPr>
          <p:nvPr/>
        </p:nvPicPr>
        <p:blipFill>
          <a:blip r:embed="rId9"/>
          <a:stretch>
            <a:fillRect/>
          </a:stretch>
        </p:blipFill>
        <p:spPr>
          <a:xfrm>
            <a:off x="6184277" y="4088411"/>
            <a:ext cx="5092460" cy="2523368"/>
          </a:xfrm>
          <a:prstGeom prst="rect">
            <a:avLst/>
          </a:prstGeom>
        </p:spPr>
      </p:pic>
      <p:graphicFrame>
        <p:nvGraphicFramePr>
          <p:cNvPr id="14" name="Diagram 13">
            <a:extLst>
              <a:ext uri="{FF2B5EF4-FFF2-40B4-BE49-F238E27FC236}">
                <a16:creationId xmlns:a16="http://schemas.microsoft.com/office/drawing/2014/main" id="{32DF4C0B-81C8-063B-4220-EC6177AC362B}"/>
              </a:ext>
            </a:extLst>
          </p:cNvPr>
          <p:cNvGraphicFramePr/>
          <p:nvPr>
            <p:extLst>
              <p:ext uri="{D42A27DB-BD31-4B8C-83A1-F6EECF244321}">
                <p14:modId xmlns:p14="http://schemas.microsoft.com/office/powerpoint/2010/main" val="606350954"/>
              </p:ext>
            </p:extLst>
          </p:nvPr>
        </p:nvGraphicFramePr>
        <p:xfrm>
          <a:off x="6664840" y="2301742"/>
          <a:ext cx="2744926" cy="160078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5" name="Rectangle 14">
            <a:extLst>
              <a:ext uri="{FF2B5EF4-FFF2-40B4-BE49-F238E27FC236}">
                <a16:creationId xmlns:a16="http://schemas.microsoft.com/office/drawing/2014/main" id="{37C4C774-B186-50F2-2DD8-83C1356F4098}"/>
              </a:ext>
            </a:extLst>
          </p:cNvPr>
          <p:cNvSpPr/>
          <p:nvPr/>
        </p:nvSpPr>
        <p:spPr>
          <a:xfrm>
            <a:off x="994341" y="3554083"/>
            <a:ext cx="611612" cy="215230"/>
          </a:xfrm>
          <a:prstGeom prst="rect">
            <a:avLst/>
          </a:prstGeom>
          <a:noFill/>
          <a:ln>
            <a:solidFill>
              <a:srgbClr val="3666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352E2-0C59-9B36-010A-C2BB9E3AC973}"/>
              </a:ext>
            </a:extLst>
          </p:cNvPr>
          <p:cNvSpPr/>
          <p:nvPr/>
        </p:nvSpPr>
        <p:spPr>
          <a:xfrm>
            <a:off x="6325033" y="5317436"/>
            <a:ext cx="679615" cy="215230"/>
          </a:xfrm>
          <a:prstGeom prst="rect">
            <a:avLst/>
          </a:prstGeom>
          <a:noFill/>
          <a:ln>
            <a:solidFill>
              <a:srgbClr val="3666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98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B28FF-1FFD-3C3D-7AE8-D4179220CB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3A6DA7-6356-7025-9F64-17C77747DC88}"/>
              </a:ext>
            </a:extLst>
          </p:cNvPr>
          <p:cNvSpPr>
            <a:spLocks noGrp="1"/>
          </p:cNvSpPr>
          <p:nvPr>
            <p:ph type="title"/>
          </p:nvPr>
        </p:nvSpPr>
        <p:spPr/>
        <p:txBody>
          <a:bodyPr>
            <a:normAutofit/>
          </a:bodyPr>
          <a:lstStyle/>
          <a:p>
            <a:r>
              <a:rPr lang="en-US" sz="3200" dirty="0">
                <a:latin typeface="Aptos" panose="020B0004020202020204" pitchFamily="34" charset="0"/>
              </a:rPr>
              <a:t>HLH-2004 Study</a:t>
            </a:r>
          </a:p>
        </p:txBody>
      </p:sp>
      <p:sp>
        <p:nvSpPr>
          <p:cNvPr id="8" name="TextBox 7">
            <a:extLst>
              <a:ext uri="{FF2B5EF4-FFF2-40B4-BE49-F238E27FC236}">
                <a16:creationId xmlns:a16="http://schemas.microsoft.com/office/drawing/2014/main" id="{0359DE35-45A0-3796-4406-CF40F969C028}"/>
              </a:ext>
            </a:extLst>
          </p:cNvPr>
          <p:cNvSpPr txBox="1"/>
          <p:nvPr/>
        </p:nvSpPr>
        <p:spPr>
          <a:xfrm>
            <a:off x="0" y="6611779"/>
            <a:ext cx="6096000" cy="246221"/>
          </a:xfrm>
          <a:prstGeom prst="rect">
            <a:avLst/>
          </a:prstGeom>
          <a:noFill/>
        </p:spPr>
        <p:txBody>
          <a:bodyPr wrap="square">
            <a:spAutoFit/>
          </a:bodyPr>
          <a:lstStyle/>
          <a:p>
            <a:r>
              <a:rPr lang="en-US" sz="1000" dirty="0">
                <a:latin typeface="Aptos" panose="020B0004020202020204" pitchFamily="34" charset="0"/>
              </a:rPr>
              <a:t>Blood, 130(25), 2728–2738. </a:t>
            </a:r>
          </a:p>
        </p:txBody>
      </p:sp>
      <p:sp>
        <p:nvSpPr>
          <p:cNvPr id="4" name="Arrow: Left 3">
            <a:extLst>
              <a:ext uri="{FF2B5EF4-FFF2-40B4-BE49-F238E27FC236}">
                <a16:creationId xmlns:a16="http://schemas.microsoft.com/office/drawing/2014/main" id="{B0629611-2BBC-C28F-0A0F-E7C47DD06C91}"/>
              </a:ext>
            </a:extLst>
          </p:cNvPr>
          <p:cNvSpPr/>
          <p:nvPr/>
        </p:nvSpPr>
        <p:spPr>
          <a:xfrm>
            <a:off x="8528415" y="3081528"/>
            <a:ext cx="3082393" cy="1658970"/>
          </a:xfrm>
          <a:prstGeom prst="leftArrow">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latin typeface="Aptos" panose="020B0004020202020204" pitchFamily="34" charset="0"/>
              </a:rPr>
              <a:t>HLH-94</a:t>
            </a:r>
          </a:p>
        </p:txBody>
      </p:sp>
      <p:sp>
        <p:nvSpPr>
          <p:cNvPr id="6" name="Arrow: Left 5">
            <a:extLst>
              <a:ext uri="{FF2B5EF4-FFF2-40B4-BE49-F238E27FC236}">
                <a16:creationId xmlns:a16="http://schemas.microsoft.com/office/drawing/2014/main" id="{B78C920D-68E3-AA55-AD49-EAB89EFBF7F3}"/>
              </a:ext>
            </a:extLst>
          </p:cNvPr>
          <p:cNvSpPr/>
          <p:nvPr/>
        </p:nvSpPr>
        <p:spPr>
          <a:xfrm flipH="1">
            <a:off x="5446022" y="3081528"/>
            <a:ext cx="3082393" cy="1658970"/>
          </a:xfrm>
          <a:prstGeom prst="leftArrow">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latin typeface="Aptos" panose="020B0004020202020204" pitchFamily="34" charset="0"/>
              </a:rPr>
              <a:t>HLH-2004</a:t>
            </a:r>
          </a:p>
        </p:txBody>
      </p:sp>
      <p:sp>
        <p:nvSpPr>
          <p:cNvPr id="9" name="TextBox 8">
            <a:extLst>
              <a:ext uri="{FF2B5EF4-FFF2-40B4-BE49-F238E27FC236}">
                <a16:creationId xmlns:a16="http://schemas.microsoft.com/office/drawing/2014/main" id="{1162E8AB-4059-A087-C2A7-ED7A6A92FBF7}"/>
              </a:ext>
            </a:extLst>
          </p:cNvPr>
          <p:cNvSpPr txBox="1"/>
          <p:nvPr/>
        </p:nvSpPr>
        <p:spPr>
          <a:xfrm>
            <a:off x="687452" y="2571123"/>
            <a:ext cx="4360036" cy="286232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ptos" panose="020B0004020202020204" pitchFamily="34" charset="0"/>
              </a:rPr>
              <a:t>Compared </a:t>
            </a:r>
            <a:r>
              <a:rPr lang="en-US" u="sng" dirty="0">
                <a:latin typeface="Aptos" panose="020B0004020202020204" pitchFamily="34" charset="0"/>
              </a:rPr>
              <a:t>pediatric patients </a:t>
            </a:r>
            <a:r>
              <a:rPr lang="en-US" dirty="0">
                <a:latin typeface="Aptos" panose="020B0004020202020204" pitchFamily="34" charset="0"/>
              </a:rPr>
              <a:t>with primary HLH undergoing HLH-2004 protocol to the historical data from the HLH-94 study </a:t>
            </a:r>
          </a:p>
          <a:p>
            <a:pPr marL="285750" indent="-285750">
              <a:buFont typeface="Arial" panose="020B0604020202020204" pitchFamily="34" charset="0"/>
              <a:buChar char="•"/>
            </a:pPr>
            <a:endParaRPr lang="en-US" dirty="0">
              <a:latin typeface="Aptos" panose="020B0004020202020204" pitchFamily="34" charset="0"/>
            </a:endParaRPr>
          </a:p>
          <a:p>
            <a:pPr marL="285750" indent="-285750">
              <a:buFont typeface="Arial" panose="020B0604020202020204" pitchFamily="34" charset="0"/>
              <a:buChar char="•"/>
            </a:pPr>
            <a:r>
              <a:rPr lang="en-US" dirty="0">
                <a:latin typeface="Aptos" panose="020B0004020202020204" pitchFamily="34" charset="0"/>
              </a:rPr>
              <a:t>Outcomes:</a:t>
            </a:r>
          </a:p>
          <a:p>
            <a:pPr marL="742950" lvl="1" indent="-285750">
              <a:buFont typeface="Arial" panose="020B0604020202020204" pitchFamily="34" charset="0"/>
              <a:buChar char="•"/>
            </a:pPr>
            <a:r>
              <a:rPr lang="en-US" dirty="0">
                <a:latin typeface="Aptos" panose="020B0004020202020204" pitchFamily="34" charset="0"/>
              </a:rPr>
              <a:t>5-year OS (</a:t>
            </a:r>
            <a:r>
              <a:rPr lang="en-US" dirty="0" err="1">
                <a:latin typeface="Aptos" panose="020B0004020202020204" pitchFamily="34" charset="0"/>
              </a:rPr>
              <a:t>pSu</a:t>
            </a:r>
            <a:r>
              <a:rPr lang="en-US" dirty="0">
                <a:latin typeface="Aptos" panose="020B0004020202020204" pitchFamily="34" charset="0"/>
              </a:rPr>
              <a:t>)</a:t>
            </a:r>
          </a:p>
          <a:p>
            <a:pPr marL="742950" lvl="1" indent="-285750">
              <a:buFont typeface="Arial" panose="020B0604020202020204" pitchFamily="34" charset="0"/>
              <a:buChar char="•"/>
            </a:pPr>
            <a:r>
              <a:rPr lang="en-US" dirty="0">
                <a:latin typeface="Aptos" panose="020B0004020202020204" pitchFamily="34" charset="0"/>
              </a:rPr>
              <a:t>Pre-HSCT and post-HSCT survival</a:t>
            </a:r>
          </a:p>
          <a:p>
            <a:pPr marL="742950" lvl="1" indent="-285750">
              <a:buFont typeface="Arial" panose="020B0604020202020204" pitchFamily="34" charset="0"/>
              <a:buChar char="•"/>
            </a:pPr>
            <a:r>
              <a:rPr lang="en-US" dirty="0">
                <a:latin typeface="Aptos" panose="020B0004020202020204" pitchFamily="34" charset="0"/>
              </a:rPr>
              <a:t>Time to HSCT</a:t>
            </a:r>
          </a:p>
          <a:p>
            <a:pPr marL="742950" lvl="1" indent="-285750">
              <a:buFont typeface="Arial" panose="020B0604020202020204" pitchFamily="34" charset="0"/>
              <a:buChar char="•"/>
            </a:pPr>
            <a:endParaRPr lang="en-US" dirty="0">
              <a:latin typeface="Aptos" panose="020B0004020202020204" pitchFamily="34" charset="0"/>
            </a:endParaRPr>
          </a:p>
        </p:txBody>
      </p:sp>
    </p:spTree>
    <p:extLst>
      <p:ext uri="{BB962C8B-B14F-4D97-AF65-F5344CB8AC3E}">
        <p14:creationId xmlns:p14="http://schemas.microsoft.com/office/powerpoint/2010/main" val="4122840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C2A47-0C00-DC5C-7507-BBDFA51014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359265-C2F9-D54C-510D-029FDF7DF91E}"/>
              </a:ext>
            </a:extLst>
          </p:cNvPr>
          <p:cNvSpPr>
            <a:spLocks noGrp="1"/>
          </p:cNvSpPr>
          <p:nvPr>
            <p:ph type="title"/>
          </p:nvPr>
        </p:nvSpPr>
        <p:spPr/>
        <p:txBody>
          <a:bodyPr>
            <a:normAutofit/>
          </a:bodyPr>
          <a:lstStyle/>
          <a:p>
            <a:r>
              <a:rPr lang="en-US" sz="3200" dirty="0">
                <a:latin typeface="Aptos" panose="020B0004020202020204" pitchFamily="34" charset="0"/>
              </a:rPr>
              <a:t>HLH-2004: survival DATA</a:t>
            </a:r>
          </a:p>
        </p:txBody>
      </p:sp>
      <p:sp>
        <p:nvSpPr>
          <p:cNvPr id="8" name="TextBox 7">
            <a:extLst>
              <a:ext uri="{FF2B5EF4-FFF2-40B4-BE49-F238E27FC236}">
                <a16:creationId xmlns:a16="http://schemas.microsoft.com/office/drawing/2014/main" id="{BCC697FA-0EB5-5132-6E52-B102FABC495C}"/>
              </a:ext>
            </a:extLst>
          </p:cNvPr>
          <p:cNvSpPr txBox="1"/>
          <p:nvPr/>
        </p:nvSpPr>
        <p:spPr>
          <a:xfrm>
            <a:off x="0" y="6611779"/>
            <a:ext cx="6096000" cy="246221"/>
          </a:xfrm>
          <a:prstGeom prst="rect">
            <a:avLst/>
          </a:prstGeom>
          <a:noFill/>
        </p:spPr>
        <p:txBody>
          <a:bodyPr wrap="square">
            <a:spAutoFit/>
          </a:bodyPr>
          <a:lstStyle/>
          <a:p>
            <a:r>
              <a:rPr lang="en-US" sz="1000" dirty="0">
                <a:latin typeface="Aptos" panose="020B0004020202020204" pitchFamily="34" charset="0"/>
              </a:rPr>
              <a:t>Blood, 130(25), 2728–2738. </a:t>
            </a:r>
          </a:p>
        </p:txBody>
      </p:sp>
      <p:pic>
        <p:nvPicPr>
          <p:cNvPr id="5" name="Picture 4">
            <a:extLst>
              <a:ext uri="{FF2B5EF4-FFF2-40B4-BE49-F238E27FC236}">
                <a16:creationId xmlns:a16="http://schemas.microsoft.com/office/drawing/2014/main" id="{B925E1B1-1FD1-2B91-5319-7CF1B8F9B6A6}"/>
              </a:ext>
            </a:extLst>
          </p:cNvPr>
          <p:cNvPicPr>
            <a:picLocks noChangeAspect="1"/>
          </p:cNvPicPr>
          <p:nvPr/>
        </p:nvPicPr>
        <p:blipFill>
          <a:blip r:embed="rId2"/>
          <a:stretch>
            <a:fillRect/>
          </a:stretch>
        </p:blipFill>
        <p:spPr>
          <a:xfrm>
            <a:off x="1152144" y="2296590"/>
            <a:ext cx="4426333" cy="3543361"/>
          </a:xfrm>
          <a:prstGeom prst="rect">
            <a:avLst/>
          </a:prstGeom>
        </p:spPr>
      </p:pic>
      <p:pic>
        <p:nvPicPr>
          <p:cNvPr id="10" name="Picture 9">
            <a:extLst>
              <a:ext uri="{FF2B5EF4-FFF2-40B4-BE49-F238E27FC236}">
                <a16:creationId xmlns:a16="http://schemas.microsoft.com/office/drawing/2014/main" id="{62A1AEE6-BAD1-8E88-5D75-69B6E4C378D3}"/>
              </a:ext>
            </a:extLst>
          </p:cNvPr>
          <p:cNvPicPr>
            <a:picLocks noChangeAspect="1"/>
          </p:cNvPicPr>
          <p:nvPr/>
        </p:nvPicPr>
        <p:blipFill>
          <a:blip r:embed="rId3"/>
          <a:stretch>
            <a:fillRect/>
          </a:stretch>
        </p:blipFill>
        <p:spPr>
          <a:xfrm>
            <a:off x="5934885" y="2296590"/>
            <a:ext cx="4286324" cy="3543361"/>
          </a:xfrm>
          <a:prstGeom prst="rect">
            <a:avLst/>
          </a:prstGeom>
        </p:spPr>
      </p:pic>
    </p:spTree>
    <p:extLst>
      <p:ext uri="{BB962C8B-B14F-4D97-AF65-F5344CB8AC3E}">
        <p14:creationId xmlns:p14="http://schemas.microsoft.com/office/powerpoint/2010/main" val="781836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B34A9-5595-3F9A-4C1D-6AFB157FE7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A6ACB-E839-9FE3-432B-AA233682D65C}"/>
              </a:ext>
            </a:extLst>
          </p:cNvPr>
          <p:cNvSpPr>
            <a:spLocks noGrp="1"/>
          </p:cNvSpPr>
          <p:nvPr>
            <p:ph type="title"/>
          </p:nvPr>
        </p:nvSpPr>
        <p:spPr/>
        <p:txBody>
          <a:bodyPr>
            <a:normAutofit/>
          </a:bodyPr>
          <a:lstStyle/>
          <a:p>
            <a:r>
              <a:rPr lang="en-US" sz="3200" dirty="0">
                <a:latin typeface="Aptos" panose="020B0004020202020204" pitchFamily="34" charset="0"/>
              </a:rPr>
              <a:t>HLH-2004: SURVIVAL DATA</a:t>
            </a:r>
          </a:p>
        </p:txBody>
      </p:sp>
      <p:sp>
        <p:nvSpPr>
          <p:cNvPr id="8" name="TextBox 7">
            <a:extLst>
              <a:ext uri="{FF2B5EF4-FFF2-40B4-BE49-F238E27FC236}">
                <a16:creationId xmlns:a16="http://schemas.microsoft.com/office/drawing/2014/main" id="{11E19ED6-CD47-4A1A-BCA3-4605DBD4F351}"/>
              </a:ext>
            </a:extLst>
          </p:cNvPr>
          <p:cNvSpPr txBox="1"/>
          <p:nvPr/>
        </p:nvSpPr>
        <p:spPr>
          <a:xfrm>
            <a:off x="0" y="6611779"/>
            <a:ext cx="6096000" cy="246221"/>
          </a:xfrm>
          <a:prstGeom prst="rect">
            <a:avLst/>
          </a:prstGeom>
          <a:noFill/>
        </p:spPr>
        <p:txBody>
          <a:bodyPr wrap="square">
            <a:spAutoFit/>
          </a:bodyPr>
          <a:lstStyle/>
          <a:p>
            <a:r>
              <a:rPr lang="en-US" sz="1000" dirty="0">
                <a:latin typeface="Aptos" panose="020B0004020202020204" pitchFamily="34" charset="0"/>
              </a:rPr>
              <a:t>Blood, 130(25), 2728–2738. </a:t>
            </a:r>
          </a:p>
        </p:txBody>
      </p:sp>
      <p:pic>
        <p:nvPicPr>
          <p:cNvPr id="4" name="Picture 3">
            <a:extLst>
              <a:ext uri="{FF2B5EF4-FFF2-40B4-BE49-F238E27FC236}">
                <a16:creationId xmlns:a16="http://schemas.microsoft.com/office/drawing/2014/main" id="{3AFA14B6-62A5-546C-54CE-2E07B31CD1DC}"/>
              </a:ext>
            </a:extLst>
          </p:cNvPr>
          <p:cNvPicPr>
            <a:picLocks noChangeAspect="1"/>
          </p:cNvPicPr>
          <p:nvPr/>
        </p:nvPicPr>
        <p:blipFill>
          <a:blip r:embed="rId2"/>
          <a:stretch>
            <a:fillRect/>
          </a:stretch>
        </p:blipFill>
        <p:spPr>
          <a:xfrm>
            <a:off x="1161288" y="2108845"/>
            <a:ext cx="4554211" cy="3670016"/>
          </a:xfrm>
          <a:prstGeom prst="rect">
            <a:avLst/>
          </a:prstGeom>
        </p:spPr>
      </p:pic>
      <p:pic>
        <p:nvPicPr>
          <p:cNvPr id="7" name="Picture 6">
            <a:extLst>
              <a:ext uri="{FF2B5EF4-FFF2-40B4-BE49-F238E27FC236}">
                <a16:creationId xmlns:a16="http://schemas.microsoft.com/office/drawing/2014/main" id="{0872829E-6B28-9813-C09D-FA937A8E2020}"/>
              </a:ext>
            </a:extLst>
          </p:cNvPr>
          <p:cNvPicPr>
            <a:picLocks noChangeAspect="1"/>
          </p:cNvPicPr>
          <p:nvPr/>
        </p:nvPicPr>
        <p:blipFill>
          <a:blip r:embed="rId3"/>
          <a:stretch>
            <a:fillRect/>
          </a:stretch>
        </p:blipFill>
        <p:spPr>
          <a:xfrm>
            <a:off x="6096000" y="2108844"/>
            <a:ext cx="4432617" cy="3670015"/>
          </a:xfrm>
          <a:prstGeom prst="rect">
            <a:avLst/>
          </a:prstGeom>
        </p:spPr>
      </p:pic>
    </p:spTree>
    <p:extLst>
      <p:ext uri="{BB962C8B-B14F-4D97-AF65-F5344CB8AC3E}">
        <p14:creationId xmlns:p14="http://schemas.microsoft.com/office/powerpoint/2010/main" val="4216566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080F5-C3CC-E579-D9CC-4566BB7A47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ED46F8-DA29-A315-08EB-E0758B0FCFE8}"/>
              </a:ext>
            </a:extLst>
          </p:cNvPr>
          <p:cNvSpPr>
            <a:spLocks noGrp="1"/>
          </p:cNvSpPr>
          <p:nvPr>
            <p:ph type="title"/>
          </p:nvPr>
        </p:nvSpPr>
        <p:spPr/>
        <p:txBody>
          <a:bodyPr>
            <a:normAutofit/>
          </a:bodyPr>
          <a:lstStyle/>
          <a:p>
            <a:r>
              <a:rPr lang="en-US" sz="3200" dirty="0">
                <a:latin typeface="Aptos" panose="020B0004020202020204" pitchFamily="34" charset="0"/>
              </a:rPr>
              <a:t>HLH-2004: </a:t>
            </a:r>
            <a:r>
              <a:rPr lang="en-US" sz="3200" dirty="0" err="1">
                <a:latin typeface="Aptos" panose="020B0004020202020204" pitchFamily="34" charset="0"/>
              </a:rPr>
              <a:t>hsct</a:t>
            </a:r>
            <a:r>
              <a:rPr lang="en-US" sz="3200" dirty="0">
                <a:latin typeface="Aptos" panose="020B0004020202020204" pitchFamily="34" charset="0"/>
              </a:rPr>
              <a:t> outcomes</a:t>
            </a:r>
          </a:p>
        </p:txBody>
      </p:sp>
      <p:sp>
        <p:nvSpPr>
          <p:cNvPr id="8" name="TextBox 7">
            <a:extLst>
              <a:ext uri="{FF2B5EF4-FFF2-40B4-BE49-F238E27FC236}">
                <a16:creationId xmlns:a16="http://schemas.microsoft.com/office/drawing/2014/main" id="{A26CFC0F-8CCD-5FB5-2135-0CF300F86036}"/>
              </a:ext>
            </a:extLst>
          </p:cNvPr>
          <p:cNvSpPr txBox="1"/>
          <p:nvPr/>
        </p:nvSpPr>
        <p:spPr>
          <a:xfrm>
            <a:off x="0" y="6611779"/>
            <a:ext cx="6096000" cy="246221"/>
          </a:xfrm>
          <a:prstGeom prst="rect">
            <a:avLst/>
          </a:prstGeom>
          <a:noFill/>
        </p:spPr>
        <p:txBody>
          <a:bodyPr wrap="square">
            <a:spAutoFit/>
          </a:bodyPr>
          <a:lstStyle/>
          <a:p>
            <a:r>
              <a:rPr lang="en-US" sz="1000" dirty="0">
                <a:latin typeface="Aptos" panose="020B0004020202020204" pitchFamily="34" charset="0"/>
              </a:rPr>
              <a:t>Blood, 130(25), 2728–2738. </a:t>
            </a:r>
          </a:p>
        </p:txBody>
      </p:sp>
      <p:pic>
        <p:nvPicPr>
          <p:cNvPr id="5" name="Picture 4">
            <a:extLst>
              <a:ext uri="{FF2B5EF4-FFF2-40B4-BE49-F238E27FC236}">
                <a16:creationId xmlns:a16="http://schemas.microsoft.com/office/drawing/2014/main" id="{1F9F3817-ACB3-AD47-57A8-A564E63573AD}"/>
              </a:ext>
            </a:extLst>
          </p:cNvPr>
          <p:cNvPicPr>
            <a:picLocks noChangeAspect="1"/>
          </p:cNvPicPr>
          <p:nvPr/>
        </p:nvPicPr>
        <p:blipFill>
          <a:blip r:embed="rId3"/>
          <a:stretch>
            <a:fillRect/>
          </a:stretch>
        </p:blipFill>
        <p:spPr>
          <a:xfrm>
            <a:off x="1250589" y="2152042"/>
            <a:ext cx="9722590" cy="640410"/>
          </a:xfrm>
          <a:prstGeom prst="rect">
            <a:avLst/>
          </a:prstGeom>
        </p:spPr>
      </p:pic>
      <p:pic>
        <p:nvPicPr>
          <p:cNvPr id="9" name="Picture 8">
            <a:extLst>
              <a:ext uri="{FF2B5EF4-FFF2-40B4-BE49-F238E27FC236}">
                <a16:creationId xmlns:a16="http://schemas.microsoft.com/office/drawing/2014/main" id="{0BC42A86-0FF2-0203-499F-5D7F7D3ED230}"/>
              </a:ext>
            </a:extLst>
          </p:cNvPr>
          <p:cNvPicPr>
            <a:picLocks noChangeAspect="1"/>
          </p:cNvPicPr>
          <p:nvPr/>
        </p:nvPicPr>
        <p:blipFill>
          <a:blip r:embed="rId4"/>
          <a:stretch>
            <a:fillRect/>
          </a:stretch>
        </p:blipFill>
        <p:spPr>
          <a:xfrm>
            <a:off x="1322035" y="2840582"/>
            <a:ext cx="9547929" cy="2584927"/>
          </a:xfrm>
          <a:prstGeom prst="rect">
            <a:avLst/>
          </a:prstGeom>
        </p:spPr>
      </p:pic>
      <p:sp>
        <p:nvSpPr>
          <p:cNvPr id="10" name="Rectangle 9">
            <a:extLst>
              <a:ext uri="{FF2B5EF4-FFF2-40B4-BE49-F238E27FC236}">
                <a16:creationId xmlns:a16="http://schemas.microsoft.com/office/drawing/2014/main" id="{08E798C4-9D43-994C-C34B-8BDFB39784E0}"/>
              </a:ext>
            </a:extLst>
          </p:cNvPr>
          <p:cNvSpPr/>
          <p:nvPr/>
        </p:nvSpPr>
        <p:spPr>
          <a:xfrm>
            <a:off x="4044696" y="2569464"/>
            <a:ext cx="768096" cy="332762"/>
          </a:xfrm>
          <a:prstGeom prst="rect">
            <a:avLst/>
          </a:prstGeom>
          <a:noFill/>
          <a:ln w="28575">
            <a:solidFill>
              <a:srgbClr val="8CB6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BD7E8A8-1D45-B9AC-0D9E-C07B164C88BA}"/>
              </a:ext>
            </a:extLst>
          </p:cNvPr>
          <p:cNvSpPr/>
          <p:nvPr/>
        </p:nvSpPr>
        <p:spPr>
          <a:xfrm>
            <a:off x="10195560" y="2472247"/>
            <a:ext cx="603504" cy="368335"/>
          </a:xfrm>
          <a:prstGeom prst="rect">
            <a:avLst/>
          </a:prstGeom>
          <a:noFill/>
          <a:ln w="28575">
            <a:solidFill>
              <a:srgbClr val="8CB6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1C53BF3-5A91-BBA5-A6D9-1728E88B1507}"/>
              </a:ext>
            </a:extLst>
          </p:cNvPr>
          <p:cNvSpPr/>
          <p:nvPr/>
        </p:nvSpPr>
        <p:spPr>
          <a:xfrm>
            <a:off x="1322035" y="3968496"/>
            <a:ext cx="9547929" cy="1389888"/>
          </a:xfrm>
          <a:prstGeom prst="rect">
            <a:avLst/>
          </a:prstGeom>
          <a:noFill/>
          <a:ln w="38100">
            <a:solidFill>
              <a:srgbClr val="8CB6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035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F0D1B-AF94-A3EB-D094-802C83D8E8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F19043-04E3-04A7-B3CD-CC6ED20FCD0E}"/>
              </a:ext>
            </a:extLst>
          </p:cNvPr>
          <p:cNvSpPr>
            <a:spLocks noGrp="1"/>
          </p:cNvSpPr>
          <p:nvPr>
            <p:ph type="title"/>
          </p:nvPr>
        </p:nvSpPr>
        <p:spPr/>
        <p:txBody>
          <a:bodyPr>
            <a:normAutofit/>
          </a:bodyPr>
          <a:lstStyle/>
          <a:p>
            <a:r>
              <a:rPr lang="en-US" sz="3200">
                <a:latin typeface="Aptos"/>
              </a:rPr>
              <a:t>Audience poll question #1</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7CDC9826-D70B-542A-9FA4-8E360C801206}"/>
              </a:ext>
            </a:extLst>
          </p:cNvPr>
          <p:cNvSpPr txBox="1"/>
          <p:nvPr/>
        </p:nvSpPr>
        <p:spPr>
          <a:xfrm>
            <a:off x="581192" y="2002536"/>
            <a:ext cx="10382464" cy="769441"/>
          </a:xfrm>
          <a:prstGeom prst="rect">
            <a:avLst/>
          </a:prstGeom>
          <a:noFill/>
        </p:spPr>
        <p:txBody>
          <a:bodyPr wrap="square" rtlCol="0">
            <a:spAutoFit/>
          </a:bodyPr>
          <a:lstStyle/>
          <a:p>
            <a:r>
              <a:rPr lang="en-US" sz="2200" dirty="0">
                <a:latin typeface="Aptos" panose="020B0004020202020204" pitchFamily="34" charset="0"/>
              </a:rPr>
              <a:t>Which statement is true regarding the HLH-94 and HLH-2004 protocols for the management of HLH?</a:t>
            </a:r>
          </a:p>
        </p:txBody>
      </p:sp>
      <p:sp>
        <p:nvSpPr>
          <p:cNvPr id="4" name="TextBox 3">
            <a:extLst>
              <a:ext uri="{FF2B5EF4-FFF2-40B4-BE49-F238E27FC236}">
                <a16:creationId xmlns:a16="http://schemas.microsoft.com/office/drawing/2014/main" id="{825D6A9C-9DFA-E69D-40A9-8D61EF45961B}"/>
              </a:ext>
            </a:extLst>
          </p:cNvPr>
          <p:cNvSpPr txBox="1"/>
          <p:nvPr/>
        </p:nvSpPr>
        <p:spPr>
          <a:xfrm>
            <a:off x="722376" y="3154680"/>
            <a:ext cx="10177272" cy="2585323"/>
          </a:xfrm>
          <a:prstGeom prst="rect">
            <a:avLst/>
          </a:prstGeom>
          <a:noFill/>
        </p:spPr>
        <p:txBody>
          <a:bodyPr wrap="square" rtlCol="0">
            <a:spAutoFit/>
          </a:bodyPr>
          <a:lstStyle/>
          <a:p>
            <a:pPr marL="342900" indent="-342900">
              <a:buAutoNum type="alphaUcPeriod"/>
            </a:pPr>
            <a:r>
              <a:rPr lang="en-US" dirty="0">
                <a:latin typeface="Aptos" panose="020B0004020202020204" pitchFamily="34" charset="0"/>
              </a:rPr>
              <a:t>HLH-94 protocol provides improved OS compared to the HLH-2004 protocol.</a:t>
            </a:r>
          </a:p>
          <a:p>
            <a:pPr marL="342900" indent="-342900">
              <a:buAutoNum type="alphaUcPeriod"/>
            </a:pPr>
            <a:endParaRPr lang="en-US" dirty="0">
              <a:latin typeface="Aptos" panose="020B0004020202020204" pitchFamily="34" charset="0"/>
            </a:endParaRPr>
          </a:p>
          <a:p>
            <a:pPr marL="342900" indent="-342900">
              <a:buAutoNum type="alphaUcPeriod"/>
            </a:pPr>
            <a:r>
              <a:rPr lang="en-US" dirty="0">
                <a:latin typeface="Aptos" panose="020B0004020202020204" pitchFamily="34" charset="0"/>
              </a:rPr>
              <a:t>HLH-2004 protocol utilizes reduced dosing of agents to provide a treatment option for frail patients. </a:t>
            </a:r>
          </a:p>
          <a:p>
            <a:pPr marL="342900" indent="-342900">
              <a:buAutoNum type="alphaUcPeriod"/>
            </a:pPr>
            <a:endParaRPr lang="en-US" dirty="0">
              <a:latin typeface="Aptos" panose="020B0004020202020204" pitchFamily="34" charset="0"/>
            </a:endParaRPr>
          </a:p>
          <a:p>
            <a:pPr marL="342900" indent="-342900">
              <a:buAutoNum type="alphaUcPeriod"/>
            </a:pPr>
            <a:r>
              <a:rPr lang="en-US" dirty="0">
                <a:latin typeface="Aptos" panose="020B0004020202020204" pitchFamily="34" charset="0"/>
              </a:rPr>
              <a:t>HLH-2004 relies on earlier implementation of CSA but does not show any greater OS benefit compared to HLH-94. </a:t>
            </a:r>
          </a:p>
          <a:p>
            <a:pPr marL="342900" indent="-342900">
              <a:buAutoNum type="alphaUcPeriod"/>
            </a:pPr>
            <a:endParaRPr lang="en-US" dirty="0">
              <a:latin typeface="Aptos" panose="020B0004020202020204" pitchFamily="34" charset="0"/>
            </a:endParaRPr>
          </a:p>
          <a:p>
            <a:pPr marL="342900" indent="-342900">
              <a:buAutoNum type="alphaUcPeriod"/>
            </a:pPr>
            <a:r>
              <a:rPr lang="en-US" dirty="0">
                <a:latin typeface="Aptos" panose="020B0004020202020204" pitchFamily="34" charset="0"/>
              </a:rPr>
              <a:t>Both HLH protocols require patients proceed to HSCT regardless of disease status.</a:t>
            </a:r>
          </a:p>
        </p:txBody>
      </p:sp>
      <p:sp>
        <p:nvSpPr>
          <p:cNvPr id="5" name="Rectangle 4">
            <a:extLst>
              <a:ext uri="{FF2B5EF4-FFF2-40B4-BE49-F238E27FC236}">
                <a16:creationId xmlns:a16="http://schemas.microsoft.com/office/drawing/2014/main" id="{412B113D-DE13-516D-9C71-34B256AA727E}"/>
              </a:ext>
            </a:extLst>
          </p:cNvPr>
          <p:cNvSpPr/>
          <p:nvPr/>
        </p:nvSpPr>
        <p:spPr>
          <a:xfrm>
            <a:off x="581192" y="4480560"/>
            <a:ext cx="10177272" cy="685800"/>
          </a:xfrm>
          <a:prstGeom prst="rect">
            <a:avLst/>
          </a:prstGeom>
          <a:noFill/>
          <a:ln w="381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387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49DCF4-01BB-3E15-D579-4A3A583B8813}"/>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4A3DF7-8D47-2A07-0F73-548062F7C8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1363"/>
            <a:ext cx="12191999" cy="62566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DED97FB-936E-1BB7-5E78-8F64242B0A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A023E71-11E3-035F-078A-BF07AB69E227}"/>
              </a:ext>
            </a:extLst>
          </p:cNvPr>
          <p:cNvSpPr>
            <a:spLocks noGrp="1"/>
          </p:cNvSpPr>
          <p:nvPr>
            <p:ph type="title"/>
          </p:nvPr>
        </p:nvSpPr>
        <p:spPr>
          <a:xfrm>
            <a:off x="8369643" y="1037967"/>
            <a:ext cx="3054091" cy="4709131"/>
          </a:xfrm>
        </p:spPr>
        <p:txBody>
          <a:bodyPr vert="horz" lIns="91440" tIns="45720" rIns="91440" bIns="45720" rtlCol="0" anchor="ctr">
            <a:normAutofit/>
          </a:bodyPr>
          <a:lstStyle/>
          <a:p>
            <a:r>
              <a:rPr lang="en-US" dirty="0">
                <a:solidFill>
                  <a:srgbClr val="FFFEFF"/>
                </a:solidFill>
                <a:latin typeface="Aptos" panose="020B0004020202020204" pitchFamily="34" charset="0"/>
              </a:rPr>
              <a:t>HLH-Directed therapies </a:t>
            </a:r>
          </a:p>
        </p:txBody>
      </p:sp>
      <p:graphicFrame>
        <p:nvGraphicFramePr>
          <p:cNvPr id="3" name="Diagram 2">
            <a:extLst>
              <a:ext uri="{FF2B5EF4-FFF2-40B4-BE49-F238E27FC236}">
                <a16:creationId xmlns:a16="http://schemas.microsoft.com/office/drawing/2014/main" id="{20B2B5ED-0747-8BB2-4866-5B3286FE96F8}"/>
              </a:ext>
            </a:extLst>
          </p:cNvPr>
          <p:cNvGraphicFramePr/>
          <p:nvPr>
            <p:extLst>
              <p:ext uri="{D42A27DB-BD31-4B8C-83A1-F6EECF244321}">
                <p14:modId xmlns:p14="http://schemas.microsoft.com/office/powerpoint/2010/main" val="1942179615"/>
              </p:ext>
            </p:extLst>
          </p:nvPr>
        </p:nvGraphicFramePr>
        <p:xfrm>
          <a:off x="-285666" y="97189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716F412E-6332-2FAC-99F1-3B39FBB767A8}"/>
              </a:ext>
            </a:extLst>
          </p:cNvPr>
          <p:cNvSpPr txBox="1"/>
          <p:nvPr/>
        </p:nvSpPr>
        <p:spPr>
          <a:xfrm>
            <a:off x="0" y="6596390"/>
            <a:ext cx="6236208" cy="261610"/>
          </a:xfrm>
          <a:prstGeom prst="rect">
            <a:avLst/>
          </a:prstGeom>
          <a:noFill/>
        </p:spPr>
        <p:txBody>
          <a:bodyPr wrap="square">
            <a:spAutoFit/>
          </a:bodyPr>
          <a:lstStyle/>
          <a:p>
            <a:r>
              <a:rPr lang="en-US" sz="1100" dirty="0">
                <a:latin typeface="Aptos" panose="020B0004020202020204" pitchFamily="34" charset="0"/>
              </a:rPr>
              <a:t>Blood 2026; 147 (10): 1019–1036.</a:t>
            </a:r>
            <a:endParaRPr lang="en-US" dirty="0"/>
          </a:p>
        </p:txBody>
      </p:sp>
    </p:spTree>
    <p:extLst>
      <p:ext uri="{BB962C8B-B14F-4D97-AF65-F5344CB8AC3E}">
        <p14:creationId xmlns:p14="http://schemas.microsoft.com/office/powerpoint/2010/main" val="1925344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1D7A96-694D-7701-8E92-5C76E1CA624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499F183-99EE-4B1F-BA64-21A0792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B783A767-5AFC-40D0-A72C-09036EA17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41262CAC-6BC8-43F9-9113-770A2772F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1AA2CCB6-DFD2-41CD-96FE-0140B7935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8" name="Rectangle 17">
            <a:extLst>
              <a:ext uri="{FF2B5EF4-FFF2-40B4-BE49-F238E27FC236}">
                <a16:creationId xmlns:a16="http://schemas.microsoft.com/office/drawing/2014/main" id="{6A225C9B-755F-4F91-9681-5E07AFAA71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108C582-F3EA-CD71-B137-7041164C197F}"/>
              </a:ext>
            </a:extLst>
          </p:cNvPr>
          <p:cNvPicPr>
            <a:picLocks noChangeAspect="1"/>
          </p:cNvPicPr>
          <p:nvPr/>
        </p:nvPicPr>
        <p:blipFill>
          <a:blip r:embed="rId2"/>
          <a:stretch>
            <a:fillRect/>
          </a:stretch>
        </p:blipFill>
        <p:spPr>
          <a:xfrm>
            <a:off x="689559" y="951291"/>
            <a:ext cx="7104541" cy="4955417"/>
          </a:xfrm>
          <a:prstGeom prst="rect">
            <a:avLst/>
          </a:prstGeom>
        </p:spPr>
      </p:pic>
      <p:sp>
        <p:nvSpPr>
          <p:cNvPr id="20" name="Rectangle 19">
            <a:extLst>
              <a:ext uri="{FF2B5EF4-FFF2-40B4-BE49-F238E27FC236}">
                <a16:creationId xmlns:a16="http://schemas.microsoft.com/office/drawing/2014/main" id="{932CD2CD-6CF3-4EE9-A24A-A41D45DCF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87B4F30-B431-BD01-347B-DBA305F62622}"/>
              </a:ext>
            </a:extLst>
          </p:cNvPr>
          <p:cNvSpPr>
            <a:spLocks noGrp="1"/>
          </p:cNvSpPr>
          <p:nvPr>
            <p:ph type="title"/>
          </p:nvPr>
        </p:nvSpPr>
        <p:spPr>
          <a:xfrm>
            <a:off x="8262318" y="2042830"/>
            <a:ext cx="3081576" cy="2085869"/>
          </a:xfrm>
        </p:spPr>
        <p:txBody>
          <a:bodyPr vert="horz" lIns="91440" tIns="45720" rIns="91440" bIns="45720" rtlCol="0" anchor="b">
            <a:normAutofit/>
          </a:bodyPr>
          <a:lstStyle/>
          <a:p>
            <a:r>
              <a:rPr lang="en-US" sz="3000" dirty="0">
                <a:solidFill>
                  <a:srgbClr val="FFFFFF"/>
                </a:solidFill>
                <a:latin typeface="Aptos" panose="020B0004020202020204" pitchFamily="34" charset="0"/>
              </a:rPr>
              <a:t>Targeted therapy mechanisms </a:t>
            </a:r>
          </a:p>
        </p:txBody>
      </p:sp>
      <p:sp>
        <p:nvSpPr>
          <p:cNvPr id="3" name="TextBox 2">
            <a:extLst>
              <a:ext uri="{FF2B5EF4-FFF2-40B4-BE49-F238E27FC236}">
                <a16:creationId xmlns:a16="http://schemas.microsoft.com/office/drawing/2014/main" id="{437569AF-C533-52AE-6386-18282296999D}"/>
              </a:ext>
            </a:extLst>
          </p:cNvPr>
          <p:cNvSpPr txBox="1"/>
          <p:nvPr/>
        </p:nvSpPr>
        <p:spPr>
          <a:xfrm>
            <a:off x="581192" y="2265680"/>
            <a:ext cx="10361128" cy="276999"/>
          </a:xfrm>
          <a:prstGeom prst="rect">
            <a:avLst/>
          </a:prstGeom>
          <a:noFill/>
        </p:spPr>
        <p:txBody>
          <a:bodyPr wrap="square" rtlCol="0">
            <a:spAutoFit/>
          </a:bodyPr>
          <a:lstStyle/>
          <a:p>
            <a:endParaRPr lang="en-US" sz="1200" dirty="0">
              <a:latin typeface="Aptos" panose="020B0004020202020204" pitchFamily="34" charset="0"/>
            </a:endParaRPr>
          </a:p>
        </p:txBody>
      </p:sp>
      <p:sp>
        <p:nvSpPr>
          <p:cNvPr id="7" name="TextBox 6">
            <a:extLst>
              <a:ext uri="{FF2B5EF4-FFF2-40B4-BE49-F238E27FC236}">
                <a16:creationId xmlns:a16="http://schemas.microsoft.com/office/drawing/2014/main" id="{CAF6515B-252C-A347-4593-9FBBFF8E81A3}"/>
              </a:ext>
            </a:extLst>
          </p:cNvPr>
          <p:cNvSpPr txBox="1"/>
          <p:nvPr/>
        </p:nvSpPr>
        <p:spPr>
          <a:xfrm>
            <a:off x="0" y="6611779"/>
            <a:ext cx="6094476" cy="246221"/>
          </a:xfrm>
          <a:prstGeom prst="rect">
            <a:avLst/>
          </a:prstGeom>
          <a:noFill/>
        </p:spPr>
        <p:txBody>
          <a:bodyPr wrap="square">
            <a:spAutoFit/>
          </a:bodyPr>
          <a:lstStyle/>
          <a:p>
            <a:r>
              <a:rPr lang="en-US" sz="1000" dirty="0">
                <a:latin typeface="Aptos" panose="020B0004020202020204" pitchFamily="34" charset="0"/>
              </a:rPr>
              <a:t>Journal of Hematology &amp; Oncology, 17(1), 106.</a:t>
            </a:r>
            <a:endParaRPr lang="en-US" dirty="0"/>
          </a:p>
        </p:txBody>
      </p:sp>
      <p:sp>
        <p:nvSpPr>
          <p:cNvPr id="6" name="Star: 5 Points 5">
            <a:extLst>
              <a:ext uri="{FF2B5EF4-FFF2-40B4-BE49-F238E27FC236}">
                <a16:creationId xmlns:a16="http://schemas.microsoft.com/office/drawing/2014/main" id="{B053EE82-9CCE-D897-B953-A404526EB7B9}"/>
              </a:ext>
            </a:extLst>
          </p:cNvPr>
          <p:cNvSpPr/>
          <p:nvPr/>
        </p:nvSpPr>
        <p:spPr>
          <a:xfrm>
            <a:off x="6821933" y="2947264"/>
            <a:ext cx="301752" cy="276999"/>
          </a:xfrm>
          <a:prstGeom prst="star5">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D8167493-C8F7-9795-0080-B6D7E432489F}"/>
              </a:ext>
            </a:extLst>
          </p:cNvPr>
          <p:cNvSpPr/>
          <p:nvPr/>
        </p:nvSpPr>
        <p:spPr>
          <a:xfrm>
            <a:off x="4816349" y="2652208"/>
            <a:ext cx="301752" cy="276999"/>
          </a:xfrm>
          <a:prstGeom prst="star5">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D42B70F7-E89B-02E4-9005-4CFD0A343498}"/>
              </a:ext>
            </a:extLst>
          </p:cNvPr>
          <p:cNvSpPr/>
          <p:nvPr/>
        </p:nvSpPr>
        <p:spPr>
          <a:xfrm>
            <a:off x="4346957" y="1904330"/>
            <a:ext cx="301752" cy="276999"/>
          </a:xfrm>
          <a:prstGeom prst="star5">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29650573-BD61-717F-A6CB-1763EAD37A7A}"/>
              </a:ext>
            </a:extLst>
          </p:cNvPr>
          <p:cNvSpPr/>
          <p:nvPr/>
        </p:nvSpPr>
        <p:spPr>
          <a:xfrm>
            <a:off x="4090953" y="1467213"/>
            <a:ext cx="301752" cy="276999"/>
          </a:xfrm>
          <a:prstGeom prst="star5">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tar: 5 Points 20">
            <a:extLst>
              <a:ext uri="{FF2B5EF4-FFF2-40B4-BE49-F238E27FC236}">
                <a16:creationId xmlns:a16="http://schemas.microsoft.com/office/drawing/2014/main" id="{FB9076A1-4213-F3B2-D5C4-A351F241E62D}"/>
              </a:ext>
            </a:extLst>
          </p:cNvPr>
          <p:cNvSpPr/>
          <p:nvPr/>
        </p:nvSpPr>
        <p:spPr>
          <a:xfrm>
            <a:off x="4967225" y="2264602"/>
            <a:ext cx="301752" cy="276999"/>
          </a:xfrm>
          <a:prstGeom prst="star5">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Star: 5 Points 22">
            <a:extLst>
              <a:ext uri="{FF2B5EF4-FFF2-40B4-BE49-F238E27FC236}">
                <a16:creationId xmlns:a16="http://schemas.microsoft.com/office/drawing/2014/main" id="{5C2D0AC1-D8B1-3F30-C54B-4C5F21F630A9}"/>
              </a:ext>
            </a:extLst>
          </p:cNvPr>
          <p:cNvSpPr/>
          <p:nvPr/>
        </p:nvSpPr>
        <p:spPr>
          <a:xfrm>
            <a:off x="4483130" y="4266196"/>
            <a:ext cx="301752" cy="276999"/>
          </a:xfrm>
          <a:prstGeom prst="star5">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910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3" grpId="0" animBg="1"/>
      <p:bldP spid="17" grpId="0" animBg="1"/>
      <p:bldP spid="21" grpId="0" animBg="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D4E28-AA69-5A21-2003-6298364E31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548417-E3C3-589B-9C80-0C14014C13EC}"/>
              </a:ext>
            </a:extLst>
          </p:cNvPr>
          <p:cNvSpPr>
            <a:spLocks noGrp="1"/>
          </p:cNvSpPr>
          <p:nvPr>
            <p:ph type="title"/>
          </p:nvPr>
        </p:nvSpPr>
        <p:spPr/>
        <p:txBody>
          <a:bodyPr>
            <a:normAutofit/>
          </a:bodyPr>
          <a:lstStyle/>
          <a:p>
            <a:r>
              <a:rPr lang="en-US" sz="3200" dirty="0" err="1">
                <a:latin typeface="Aptos" panose="020B0004020202020204" pitchFamily="34" charset="0"/>
              </a:rPr>
              <a:t>Emapalumab</a:t>
            </a:r>
            <a:r>
              <a:rPr lang="en-US" sz="3200" dirty="0">
                <a:latin typeface="Aptos" panose="020B0004020202020204" pitchFamily="34" charset="0"/>
              </a:rPr>
              <a:t> literature </a:t>
            </a:r>
          </a:p>
        </p:txBody>
      </p:sp>
      <p:sp>
        <p:nvSpPr>
          <p:cNvPr id="3" name="TextBox 2">
            <a:extLst>
              <a:ext uri="{FF2B5EF4-FFF2-40B4-BE49-F238E27FC236}">
                <a16:creationId xmlns:a16="http://schemas.microsoft.com/office/drawing/2014/main" id="{4A05B9C1-836D-9C4E-7BC9-51F352AF163A}"/>
              </a:ext>
            </a:extLst>
          </p:cNvPr>
          <p:cNvSpPr txBox="1"/>
          <p:nvPr/>
        </p:nvSpPr>
        <p:spPr>
          <a:xfrm>
            <a:off x="581192" y="2265680"/>
            <a:ext cx="10361128" cy="276999"/>
          </a:xfrm>
          <a:prstGeom prst="rect">
            <a:avLst/>
          </a:prstGeom>
          <a:noFill/>
        </p:spPr>
        <p:txBody>
          <a:bodyPr wrap="square" rtlCol="0">
            <a:spAutoFit/>
          </a:bodyPr>
          <a:lstStyle/>
          <a:p>
            <a:endParaRPr lang="en-US" sz="1200" dirty="0">
              <a:latin typeface="Aptos" panose="020B0004020202020204" pitchFamily="34" charset="0"/>
            </a:endParaRPr>
          </a:p>
        </p:txBody>
      </p:sp>
      <p:graphicFrame>
        <p:nvGraphicFramePr>
          <p:cNvPr id="5" name="Table 4">
            <a:extLst>
              <a:ext uri="{FF2B5EF4-FFF2-40B4-BE49-F238E27FC236}">
                <a16:creationId xmlns:a16="http://schemas.microsoft.com/office/drawing/2014/main" id="{BCC7DF3D-40B0-CE3A-D2FB-E501D08D304A}"/>
              </a:ext>
            </a:extLst>
          </p:cNvPr>
          <p:cNvGraphicFramePr>
            <a:graphicFrameLocks noGrp="1"/>
          </p:cNvGraphicFramePr>
          <p:nvPr>
            <p:extLst>
              <p:ext uri="{D42A27DB-BD31-4B8C-83A1-F6EECF244321}">
                <p14:modId xmlns:p14="http://schemas.microsoft.com/office/powerpoint/2010/main" val="706222292"/>
              </p:ext>
            </p:extLst>
          </p:nvPr>
        </p:nvGraphicFramePr>
        <p:xfrm>
          <a:off x="892732" y="2089878"/>
          <a:ext cx="9738048" cy="3987800"/>
        </p:xfrm>
        <a:graphic>
          <a:graphicData uri="http://schemas.openxmlformats.org/drawingml/2006/table">
            <a:tbl>
              <a:tblPr firstRow="1" bandRow="1">
                <a:tableStyleId>{5C22544A-7EE6-4342-B048-85BDC9FD1C3A}</a:tableStyleId>
              </a:tblPr>
              <a:tblGrid>
                <a:gridCol w="1306499">
                  <a:extLst>
                    <a:ext uri="{9D8B030D-6E8A-4147-A177-3AD203B41FA5}">
                      <a16:colId xmlns:a16="http://schemas.microsoft.com/office/drawing/2014/main" val="2510700097"/>
                    </a:ext>
                  </a:extLst>
                </a:gridCol>
                <a:gridCol w="4362426">
                  <a:extLst>
                    <a:ext uri="{9D8B030D-6E8A-4147-A177-3AD203B41FA5}">
                      <a16:colId xmlns:a16="http://schemas.microsoft.com/office/drawing/2014/main" val="3437835038"/>
                    </a:ext>
                  </a:extLst>
                </a:gridCol>
                <a:gridCol w="4069123">
                  <a:extLst>
                    <a:ext uri="{9D8B030D-6E8A-4147-A177-3AD203B41FA5}">
                      <a16:colId xmlns:a16="http://schemas.microsoft.com/office/drawing/2014/main" val="3065854652"/>
                    </a:ext>
                  </a:extLst>
                </a:gridCol>
              </a:tblGrid>
              <a:tr h="370840">
                <a:tc>
                  <a:txBody>
                    <a:bodyPr/>
                    <a:lstStyle/>
                    <a:p>
                      <a:endParaRPr lang="en-US" sz="1400" dirty="0">
                        <a:latin typeface="Aptos" panose="020B00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latin typeface="Aptos" panose="020B0004020202020204" pitchFamily="34" charset="0"/>
                        </a:rPr>
                        <a:t>NI-0501-04, 2020 (n=34)</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dirty="0">
                          <a:latin typeface="Aptos" panose="020B0004020202020204" pitchFamily="34" charset="0"/>
                        </a:rPr>
                        <a:t>REAL-HLH, 2024 (n=46)</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93598691"/>
                  </a:ext>
                </a:extLst>
              </a:tr>
              <a:tr h="370840">
                <a:tc>
                  <a:txBody>
                    <a:bodyPr/>
                    <a:lstStyle/>
                    <a:p>
                      <a:r>
                        <a:rPr lang="en-US" sz="1400" b="1" dirty="0">
                          <a:solidFill>
                            <a:schemeClr val="bg1"/>
                          </a:solidFill>
                          <a:latin typeface="Aptos" panose="020B0004020202020204" pitchFamily="34" charset="0"/>
                        </a:rPr>
                        <a:t>Population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66658"/>
                    </a:solidFill>
                  </a:tcPr>
                </a:tc>
                <a:tc>
                  <a:txBody>
                    <a:bodyPr/>
                    <a:lstStyle/>
                    <a:p>
                      <a:r>
                        <a:rPr lang="en-US" sz="1300" dirty="0">
                          <a:latin typeface="Aptos" panose="020B0004020202020204" pitchFamily="34" charset="0"/>
                        </a:rPr>
                        <a:t>Pediatric patients with </a:t>
                      </a:r>
                      <a:r>
                        <a:rPr lang="en-US" sz="1300" dirty="0" err="1">
                          <a:latin typeface="Aptos" panose="020B0004020202020204" pitchFamily="34" charset="0"/>
                        </a:rPr>
                        <a:t>pHLH</a:t>
                      </a:r>
                      <a:endParaRPr lang="en-US" sz="1300" dirty="0">
                        <a:latin typeface="Aptos" panose="020B00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sz="1300" dirty="0">
                          <a:latin typeface="Aptos" panose="020B0004020202020204" pitchFamily="34" charset="0"/>
                        </a:rPr>
                        <a:t>Pediatric and AYA patients with </a:t>
                      </a:r>
                      <a:r>
                        <a:rPr lang="en-US" sz="1300" dirty="0" err="1">
                          <a:latin typeface="Aptos" panose="020B0004020202020204" pitchFamily="34" charset="0"/>
                        </a:rPr>
                        <a:t>pHLH</a:t>
                      </a:r>
                      <a:r>
                        <a:rPr lang="en-US" sz="1300" dirty="0">
                          <a:latin typeface="Aptos" panose="020B0004020202020204" pitchFamily="34" charset="0"/>
                        </a:rPr>
                        <a:t> </a:t>
                      </a:r>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80195494"/>
                  </a:ext>
                </a:extLst>
              </a:tr>
              <a:tr h="370840">
                <a:tc>
                  <a:txBody>
                    <a:bodyPr/>
                    <a:lstStyle/>
                    <a:p>
                      <a:r>
                        <a:rPr lang="en-US" sz="1400" b="1" dirty="0">
                          <a:solidFill>
                            <a:schemeClr val="bg1"/>
                          </a:solidFill>
                          <a:latin typeface="Aptos" panose="020B0004020202020204" pitchFamily="34" charset="0"/>
                        </a:rPr>
                        <a:t>Intervention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66658"/>
                    </a:solidFill>
                  </a:tcPr>
                </a:tc>
                <a:tc>
                  <a:txBody>
                    <a:bodyPr/>
                    <a:lstStyle/>
                    <a:p>
                      <a:r>
                        <a:rPr lang="en-US" sz="1300" dirty="0" err="1">
                          <a:latin typeface="Aptos" panose="020B0004020202020204" pitchFamily="34" charset="0"/>
                        </a:rPr>
                        <a:t>Emapalumab</a:t>
                      </a:r>
                      <a:r>
                        <a:rPr lang="en-US" sz="1300" dirty="0">
                          <a:latin typeface="Aptos" panose="020B0004020202020204" pitchFamily="34" charset="0"/>
                        </a:rPr>
                        <a:t> Q3D and dexamethasone 5-10 mg/m</a:t>
                      </a:r>
                      <a:r>
                        <a:rPr lang="en-US" sz="1300" baseline="30000" dirty="0">
                          <a:latin typeface="Aptos" panose="020B0004020202020204" pitchFamily="34" charset="0"/>
                        </a:rPr>
                        <a:t>2</a:t>
                      </a:r>
                      <a:r>
                        <a:rPr lang="en-US" sz="1300" baseline="0" dirty="0">
                          <a:latin typeface="Aptos" panose="020B0004020202020204" pitchFamily="34" charset="0"/>
                        </a:rPr>
                        <a:t> daily</a:t>
                      </a:r>
                      <a:endParaRPr lang="en-US" sz="1300" dirty="0">
                        <a:latin typeface="Aptos" panose="020B00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300" dirty="0">
                          <a:latin typeface="Aptos" panose="020B0004020202020204" pitchFamily="34" charset="0"/>
                        </a:rPr>
                        <a:t>Received ≤1 dose of </a:t>
                      </a:r>
                      <a:r>
                        <a:rPr lang="en-US" sz="1300" dirty="0" err="1">
                          <a:latin typeface="Aptos" panose="020B0004020202020204" pitchFamily="34" charset="0"/>
                        </a:rPr>
                        <a:t>emapalumab</a:t>
                      </a:r>
                      <a:r>
                        <a:rPr lang="en-US" sz="1300" dirty="0">
                          <a:latin typeface="Aptos" panose="020B0004020202020204" pitchFamily="34" charset="0"/>
                        </a:rPr>
                        <a:t> for the treatment of HLH</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90393004"/>
                  </a:ext>
                </a:extLst>
              </a:tr>
              <a:tr h="370840">
                <a:tc>
                  <a:txBody>
                    <a:bodyPr/>
                    <a:lstStyle/>
                    <a:p>
                      <a:r>
                        <a:rPr lang="en-US" sz="1400" b="1" dirty="0">
                          <a:solidFill>
                            <a:schemeClr val="bg1"/>
                          </a:solidFill>
                          <a:latin typeface="Aptos" panose="020B0004020202020204" pitchFamily="34" charset="0"/>
                        </a:rPr>
                        <a:t>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66658"/>
                    </a:solidFill>
                  </a:tcPr>
                </a:tc>
                <a:tc>
                  <a:txBody>
                    <a:bodyPr/>
                    <a:lstStyle/>
                    <a:p>
                      <a:pPr marL="0" indent="0">
                        <a:buFontTx/>
                        <a:buNone/>
                      </a:pPr>
                      <a:r>
                        <a:rPr lang="en-US" sz="1300" dirty="0">
                          <a:latin typeface="Aptos" panose="020B0004020202020204" pitchFamily="34" charset="0"/>
                        </a:rPr>
                        <a:t>Primary Outcome:</a:t>
                      </a:r>
                    </a:p>
                    <a:p>
                      <a:pPr marL="285750" indent="-285750">
                        <a:buFontTx/>
                        <a:buChar char="-"/>
                      </a:pPr>
                      <a:r>
                        <a:rPr lang="en-US" sz="1300" dirty="0">
                          <a:latin typeface="Aptos" panose="020B0004020202020204" pitchFamily="34" charset="0"/>
                        </a:rPr>
                        <a:t>OS</a:t>
                      </a:r>
                    </a:p>
                    <a:p>
                      <a:pPr marL="0" indent="0">
                        <a:buFontTx/>
                        <a:buNone/>
                      </a:pPr>
                      <a:r>
                        <a:rPr lang="en-US" sz="1300" dirty="0">
                          <a:latin typeface="Aptos" panose="020B0004020202020204" pitchFamily="34" charset="0"/>
                        </a:rPr>
                        <a:t>Secondary Outcomes:</a:t>
                      </a:r>
                    </a:p>
                    <a:p>
                      <a:pPr marL="285750" indent="-285750">
                        <a:buFontTx/>
                        <a:buChar char="-"/>
                      </a:pPr>
                      <a:r>
                        <a:rPr lang="en-US" sz="1300" dirty="0">
                          <a:latin typeface="Aptos" panose="020B0004020202020204" pitchFamily="34" charset="0"/>
                        </a:rPr>
                        <a:t>TTR</a:t>
                      </a:r>
                    </a:p>
                    <a:p>
                      <a:pPr marL="285750" indent="-285750">
                        <a:buFontTx/>
                        <a:buChar char="-"/>
                      </a:pPr>
                      <a:r>
                        <a:rPr lang="en-US" sz="1300" dirty="0" err="1">
                          <a:latin typeface="Aptos" panose="020B0004020202020204" pitchFamily="34" charset="0"/>
                        </a:rPr>
                        <a:t>DoR</a:t>
                      </a:r>
                      <a:endParaRPr lang="en-US" sz="1300" dirty="0">
                        <a:latin typeface="Aptos" panose="020B0004020202020204" pitchFamily="34" charset="0"/>
                      </a:endParaRPr>
                    </a:p>
                    <a:p>
                      <a:pPr marL="285750" indent="-285750">
                        <a:buFontTx/>
                        <a:buChar char="-"/>
                      </a:pPr>
                      <a:r>
                        <a:rPr lang="en-US" sz="1300" dirty="0">
                          <a:latin typeface="Aptos" panose="020B0004020202020204" pitchFamily="34" charset="0"/>
                        </a:rPr>
                        <a:t>% eligible for HSCT</a:t>
                      </a:r>
                    </a:p>
                    <a:p>
                      <a:pPr marL="285750" indent="-285750">
                        <a:buFontTx/>
                        <a:buChar char="-"/>
                      </a:pPr>
                      <a:r>
                        <a:rPr lang="en-US" sz="1300" dirty="0">
                          <a:latin typeface="Aptos" panose="020B0004020202020204" pitchFamily="34" charset="0"/>
                        </a:rPr>
                        <a:t>Post-HSCT OS and EFS</a:t>
                      </a: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sz="1300" dirty="0">
                          <a:latin typeface="Aptos" panose="020B0004020202020204" pitchFamily="34" charset="0"/>
                        </a:rPr>
                        <a:t>Primary Outcomes:</a:t>
                      </a:r>
                    </a:p>
                    <a:p>
                      <a:pPr marL="285750" indent="-285750">
                        <a:buFontTx/>
                        <a:buChar char="-"/>
                      </a:pPr>
                      <a:r>
                        <a:rPr lang="en-US" sz="1300" dirty="0">
                          <a:latin typeface="Aptos" panose="020B0004020202020204" pitchFamily="34" charset="0"/>
                        </a:rPr>
                        <a:t>Demographics, clinical characteristics, and treatment patterns</a:t>
                      </a:r>
                    </a:p>
                    <a:p>
                      <a:pPr marL="0" indent="0">
                        <a:buFontTx/>
                        <a:buNone/>
                      </a:pPr>
                      <a:r>
                        <a:rPr lang="en-US" sz="1300" dirty="0">
                          <a:latin typeface="Aptos" panose="020B0004020202020204" pitchFamily="34" charset="0"/>
                        </a:rPr>
                        <a:t>Secondary Outcomes:</a:t>
                      </a:r>
                    </a:p>
                    <a:p>
                      <a:pPr marL="285750" indent="-285750">
                        <a:buFontTx/>
                        <a:buChar char="-"/>
                      </a:pPr>
                      <a:r>
                        <a:rPr lang="en-US" sz="1300" dirty="0">
                          <a:latin typeface="Aptos" panose="020B0004020202020204" pitchFamily="34" charset="0"/>
                        </a:rPr>
                        <a:t>% patients eligible for HSCT</a:t>
                      </a:r>
                    </a:p>
                    <a:p>
                      <a:pPr marL="285750" indent="-285750">
                        <a:buFontTx/>
                        <a:buChar char="-"/>
                      </a:pPr>
                      <a:r>
                        <a:rPr lang="en-US" sz="1300" dirty="0">
                          <a:latin typeface="Aptos" panose="020B0004020202020204" pitchFamily="34" charset="0"/>
                        </a:rPr>
                        <a:t>OS </a:t>
                      </a:r>
                    </a:p>
                    <a:p>
                      <a:pPr marL="285750" indent="-285750">
                        <a:buFontTx/>
                        <a:buChar char="-"/>
                      </a:pPr>
                      <a:r>
                        <a:rPr lang="en-US" sz="1300" dirty="0">
                          <a:latin typeface="Aptos" panose="020B0004020202020204" pitchFamily="34" charset="0"/>
                        </a:rPr>
                        <a:t>RR and TTR</a:t>
                      </a:r>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13381067"/>
                  </a:ext>
                </a:extLst>
              </a:tr>
              <a:tr h="370840">
                <a:tc>
                  <a:txBody>
                    <a:bodyPr/>
                    <a:lstStyle/>
                    <a:p>
                      <a:r>
                        <a:rPr lang="en-US" sz="1400" b="1" dirty="0">
                          <a:solidFill>
                            <a:schemeClr val="bg1"/>
                          </a:solidFill>
                          <a:latin typeface="Aptos" panose="020B0004020202020204" pitchFamily="34" charset="0"/>
                        </a:rPr>
                        <a:t>Key Findings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66658"/>
                    </a:solidFill>
                  </a:tcPr>
                </a:tc>
                <a:tc>
                  <a:txBody>
                    <a:bodyPr/>
                    <a:lstStyle/>
                    <a:p>
                      <a:pPr marL="285750" indent="-285750">
                        <a:buFontTx/>
                        <a:buChar char="-"/>
                      </a:pPr>
                      <a:r>
                        <a:rPr lang="en-US" sz="1300" dirty="0">
                          <a:latin typeface="Aptos" panose="020B0004020202020204" pitchFamily="34" charset="0"/>
                        </a:rPr>
                        <a:t>27 patients were pretreated, while 7 patients received upfront treatment</a:t>
                      </a:r>
                    </a:p>
                    <a:p>
                      <a:pPr marL="285750" indent="-285750">
                        <a:buFontTx/>
                        <a:buChar char="-"/>
                      </a:pPr>
                      <a:r>
                        <a:rPr lang="en-US" sz="1300" dirty="0">
                          <a:latin typeface="Aptos" panose="020B0004020202020204" pitchFamily="34" charset="0"/>
                        </a:rPr>
                        <a:t>RR of 63% in previously treated and 65% in those receiving </a:t>
                      </a:r>
                      <a:r>
                        <a:rPr lang="en-US" sz="1300" dirty="0" err="1">
                          <a:latin typeface="Aptos" panose="020B0004020202020204" pitchFamily="34" charset="0"/>
                        </a:rPr>
                        <a:t>emapalumab</a:t>
                      </a:r>
                      <a:endParaRPr lang="en-US" sz="1300" dirty="0">
                        <a:latin typeface="Aptos" panose="020B0004020202020204" pitchFamily="34" charset="0"/>
                      </a:endParaRPr>
                    </a:p>
                    <a:p>
                      <a:pPr marL="285750" indent="-285750">
                        <a:buFontTx/>
                        <a:buChar char="-"/>
                      </a:pPr>
                      <a:r>
                        <a:rPr lang="en-US" sz="1300" dirty="0">
                          <a:latin typeface="Aptos" panose="020B0004020202020204" pitchFamily="34" charset="0"/>
                        </a:rPr>
                        <a:t>OS of 69.3%</a:t>
                      </a:r>
                    </a:p>
                    <a:p>
                      <a:pPr marL="285750" indent="-285750">
                        <a:buFontTx/>
                        <a:buChar char="-"/>
                      </a:pPr>
                      <a:r>
                        <a:rPr lang="en-US" sz="1300" dirty="0">
                          <a:latin typeface="Aptos" panose="020B0004020202020204" pitchFamily="34" charset="0"/>
                        </a:rPr>
                        <a:t>73.4% survived to HSCT, with post-HSCT OS of 90.2%</a:t>
                      </a:r>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Tx/>
                        <a:buChar char="-"/>
                      </a:pPr>
                      <a:r>
                        <a:rPr lang="en-US" sz="1300" dirty="0">
                          <a:latin typeface="Aptos" panose="020B0004020202020204" pitchFamily="34" charset="0"/>
                        </a:rPr>
                        <a:t>35 patients were pretreated, while 11 patients received upfront treatment</a:t>
                      </a:r>
                    </a:p>
                    <a:p>
                      <a:pPr marL="285750" indent="-285750">
                        <a:buFontTx/>
                        <a:buChar char="-"/>
                      </a:pPr>
                      <a:r>
                        <a:rPr lang="en-US" sz="1300" dirty="0">
                          <a:latin typeface="Aptos" panose="020B0004020202020204" pitchFamily="34" charset="0"/>
                        </a:rPr>
                        <a:t>44 patients received concurrent therapy</a:t>
                      </a:r>
                    </a:p>
                    <a:p>
                      <a:pPr marL="285750" indent="-285750">
                        <a:buFontTx/>
                        <a:buChar char="-"/>
                      </a:pPr>
                      <a:r>
                        <a:rPr lang="en-US" sz="1300" dirty="0">
                          <a:latin typeface="Aptos" panose="020B0004020202020204" pitchFamily="34" charset="0"/>
                        </a:rPr>
                        <a:t>OS 74% at 12 months</a:t>
                      </a:r>
                    </a:p>
                    <a:p>
                      <a:pPr marL="285750" indent="-285750">
                        <a:buFontTx/>
                        <a:buChar char="-"/>
                      </a:pPr>
                      <a:r>
                        <a:rPr lang="en-US" sz="1300" dirty="0">
                          <a:latin typeface="Aptos" panose="020B0004020202020204" pitchFamily="34" charset="0"/>
                        </a:rPr>
                        <a:t>OS post-HSCT 73.7% at 12 months</a:t>
                      </a:r>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18638220"/>
                  </a:ext>
                </a:extLst>
              </a:tr>
            </a:tbl>
          </a:graphicData>
        </a:graphic>
      </p:graphicFrame>
      <p:sp>
        <p:nvSpPr>
          <p:cNvPr id="7" name="TextBox 6">
            <a:extLst>
              <a:ext uri="{FF2B5EF4-FFF2-40B4-BE49-F238E27FC236}">
                <a16:creationId xmlns:a16="http://schemas.microsoft.com/office/drawing/2014/main" id="{4F384146-BE04-815D-742E-A611A0AAB922}"/>
              </a:ext>
            </a:extLst>
          </p:cNvPr>
          <p:cNvSpPr txBox="1"/>
          <p:nvPr/>
        </p:nvSpPr>
        <p:spPr>
          <a:xfrm>
            <a:off x="1524" y="6451600"/>
            <a:ext cx="6094476" cy="400110"/>
          </a:xfrm>
          <a:prstGeom prst="rect">
            <a:avLst/>
          </a:prstGeom>
          <a:noFill/>
        </p:spPr>
        <p:txBody>
          <a:bodyPr wrap="square">
            <a:spAutoFit/>
          </a:bodyPr>
          <a:lstStyle/>
          <a:p>
            <a:r>
              <a:rPr lang="en-US" sz="1000" dirty="0">
                <a:latin typeface="Aptos" panose="020B0004020202020204" pitchFamily="34" charset="0"/>
              </a:rPr>
              <a:t>Blood Advances, 8(9), 2248–2258.</a:t>
            </a:r>
          </a:p>
          <a:p>
            <a:r>
              <a:rPr lang="en-US" sz="1000" dirty="0">
                <a:latin typeface="Aptos" panose="020B0004020202020204" pitchFamily="34" charset="0"/>
              </a:rPr>
              <a:t>The New England Journal of Medicine, 382(19), 1811–1822. </a:t>
            </a:r>
            <a:endParaRPr lang="en-US" dirty="0"/>
          </a:p>
        </p:txBody>
      </p:sp>
    </p:spTree>
    <p:extLst>
      <p:ext uri="{BB962C8B-B14F-4D97-AF65-F5344CB8AC3E}">
        <p14:creationId xmlns:p14="http://schemas.microsoft.com/office/powerpoint/2010/main" val="2551106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D4700-1B2A-BBA6-979C-47370E231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BA1C7-97DD-3958-CA0A-3A185CE08620}"/>
              </a:ext>
            </a:extLst>
          </p:cNvPr>
          <p:cNvSpPr>
            <a:spLocks noGrp="1"/>
          </p:cNvSpPr>
          <p:nvPr>
            <p:ph type="title"/>
          </p:nvPr>
        </p:nvSpPr>
        <p:spPr/>
        <p:txBody>
          <a:bodyPr>
            <a:normAutofit/>
          </a:bodyPr>
          <a:lstStyle/>
          <a:p>
            <a:r>
              <a:rPr lang="en-US" sz="3200" dirty="0">
                <a:latin typeface="Aptos" panose="020B0004020202020204" pitchFamily="34" charset="0"/>
              </a:rPr>
              <a:t>Ruxolitinib literature</a:t>
            </a:r>
          </a:p>
        </p:txBody>
      </p:sp>
      <p:graphicFrame>
        <p:nvGraphicFramePr>
          <p:cNvPr id="4" name="Table 3">
            <a:extLst>
              <a:ext uri="{FF2B5EF4-FFF2-40B4-BE49-F238E27FC236}">
                <a16:creationId xmlns:a16="http://schemas.microsoft.com/office/drawing/2014/main" id="{FB4371AD-04B9-F8B3-061F-A4886F1E8155}"/>
              </a:ext>
            </a:extLst>
          </p:cNvPr>
          <p:cNvGraphicFramePr>
            <a:graphicFrameLocks noGrp="1"/>
          </p:cNvGraphicFramePr>
          <p:nvPr>
            <p:extLst>
              <p:ext uri="{D42A27DB-BD31-4B8C-83A1-F6EECF244321}">
                <p14:modId xmlns:p14="http://schemas.microsoft.com/office/powerpoint/2010/main" val="3043193310"/>
              </p:ext>
            </p:extLst>
          </p:nvPr>
        </p:nvGraphicFramePr>
        <p:xfrm>
          <a:off x="605576" y="2017642"/>
          <a:ext cx="5668925" cy="4124960"/>
        </p:xfrm>
        <a:graphic>
          <a:graphicData uri="http://schemas.openxmlformats.org/drawingml/2006/table">
            <a:tbl>
              <a:tblPr firstRow="1" bandRow="1">
                <a:tableStyleId>{5C22544A-7EE6-4342-B048-85BDC9FD1C3A}</a:tableStyleId>
              </a:tblPr>
              <a:tblGrid>
                <a:gridCol w="1315503">
                  <a:extLst>
                    <a:ext uri="{9D8B030D-6E8A-4147-A177-3AD203B41FA5}">
                      <a16:colId xmlns:a16="http://schemas.microsoft.com/office/drawing/2014/main" val="2510700097"/>
                    </a:ext>
                  </a:extLst>
                </a:gridCol>
                <a:gridCol w="4353422">
                  <a:extLst>
                    <a:ext uri="{9D8B030D-6E8A-4147-A177-3AD203B41FA5}">
                      <a16:colId xmlns:a16="http://schemas.microsoft.com/office/drawing/2014/main" val="3437835038"/>
                    </a:ext>
                  </a:extLst>
                </a:gridCol>
              </a:tblGrid>
              <a:tr h="370840">
                <a:tc>
                  <a:txBody>
                    <a:bodyPr/>
                    <a:lstStyle/>
                    <a:p>
                      <a:endParaRPr lang="en-US" sz="1200" dirty="0">
                        <a:latin typeface="Aptos" panose="020B00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algn="ctr"/>
                      <a:r>
                        <a:rPr lang="en-US" sz="1300" dirty="0">
                          <a:latin typeface="Aptos" panose="020B0004020202020204" pitchFamily="34" charset="0"/>
                        </a:rPr>
                        <a:t>Zhang et al., 2022 (n=52)</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3393598691"/>
                  </a:ext>
                </a:extLst>
              </a:tr>
              <a:tr h="370840">
                <a:tc>
                  <a:txBody>
                    <a:bodyPr/>
                    <a:lstStyle/>
                    <a:p>
                      <a:r>
                        <a:rPr lang="en-US" sz="1300" b="1" dirty="0">
                          <a:solidFill>
                            <a:schemeClr val="bg1"/>
                          </a:solidFill>
                          <a:latin typeface="Aptos" panose="020B0004020202020204" pitchFamily="34" charset="0"/>
                        </a:rPr>
                        <a:t>Population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1200" dirty="0">
                          <a:latin typeface="Aptos" panose="020B0004020202020204" pitchFamily="34" charset="0"/>
                        </a:rPr>
                        <a:t>Pediatric patients with newly diagnosed HLH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80195494"/>
                  </a:ext>
                </a:extLst>
              </a:tr>
              <a:tr h="370840">
                <a:tc>
                  <a:txBody>
                    <a:bodyPr/>
                    <a:lstStyle/>
                    <a:p>
                      <a:r>
                        <a:rPr lang="en-US" sz="1300" b="1" dirty="0">
                          <a:solidFill>
                            <a:schemeClr val="bg1"/>
                          </a:solidFill>
                          <a:latin typeface="Aptos" panose="020B0004020202020204" pitchFamily="34" charset="0"/>
                        </a:rPr>
                        <a:t>Intervention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en-US" sz="1200" dirty="0">
                          <a:latin typeface="Aptos" panose="020B0004020202020204" pitchFamily="34" charset="0"/>
                        </a:rPr>
                        <a:t>Monotherapy ruxolitinib for 28 days, followed by treatment intensification for 8 weeks, if unfavorable response occurred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90393004"/>
                  </a:ext>
                </a:extLst>
              </a:tr>
              <a:tr h="370840">
                <a:tc>
                  <a:txBody>
                    <a:bodyPr/>
                    <a:lstStyle/>
                    <a:p>
                      <a:r>
                        <a:rPr lang="en-US" sz="1300" b="1" dirty="0">
                          <a:solidFill>
                            <a:schemeClr val="bg1"/>
                          </a:solidFill>
                          <a:latin typeface="Aptos" panose="020B0004020202020204" pitchFamily="34" charset="0"/>
                        </a:rPr>
                        <a:t>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0" indent="0">
                        <a:buFontTx/>
                        <a:buNone/>
                      </a:pPr>
                      <a:r>
                        <a:rPr lang="en-US" sz="1200" dirty="0">
                          <a:latin typeface="Aptos" panose="020B0004020202020204" pitchFamily="34" charset="0"/>
                        </a:rPr>
                        <a:t>Primary Outcome:</a:t>
                      </a:r>
                    </a:p>
                    <a:p>
                      <a:pPr marL="285750" indent="-285750">
                        <a:buFontTx/>
                        <a:buChar char="-"/>
                      </a:pPr>
                      <a:r>
                        <a:rPr lang="en-US" sz="1200" dirty="0">
                          <a:latin typeface="Aptos" panose="020B0004020202020204" pitchFamily="34" charset="0"/>
                        </a:rPr>
                        <a:t>ORR of monotherapy ruxolitinib</a:t>
                      </a:r>
                    </a:p>
                    <a:p>
                      <a:pPr marL="0" indent="0">
                        <a:buFontTx/>
                        <a:buNone/>
                      </a:pPr>
                      <a:r>
                        <a:rPr lang="en-US" sz="1200" dirty="0">
                          <a:latin typeface="Aptos" panose="020B0004020202020204" pitchFamily="34" charset="0"/>
                        </a:rPr>
                        <a:t>Secondary Outcome (Monotherapy Ruxolitinib):</a:t>
                      </a:r>
                    </a:p>
                    <a:p>
                      <a:pPr marL="285750" indent="-285750">
                        <a:buFontTx/>
                        <a:buChar char="-"/>
                      </a:pPr>
                      <a:r>
                        <a:rPr lang="en-US" sz="1200" dirty="0">
                          <a:latin typeface="Aptos" panose="020B0004020202020204" pitchFamily="34" charset="0"/>
                        </a:rPr>
                        <a:t>TTR</a:t>
                      </a:r>
                    </a:p>
                    <a:p>
                      <a:pPr marL="285750" indent="-285750">
                        <a:buFontTx/>
                        <a:buChar char="-"/>
                      </a:pPr>
                      <a:r>
                        <a:rPr lang="en-US" sz="1200" dirty="0" err="1">
                          <a:latin typeface="Aptos" panose="020B0004020202020204" pitchFamily="34" charset="0"/>
                        </a:rPr>
                        <a:t>DoR</a:t>
                      </a:r>
                      <a:endParaRPr lang="en-US" sz="1200" dirty="0">
                        <a:latin typeface="Aptos" panose="020B0004020202020204" pitchFamily="34" charset="0"/>
                      </a:endParaRPr>
                    </a:p>
                    <a:p>
                      <a:pPr marL="285750" indent="-285750">
                        <a:buFontTx/>
                        <a:buChar char="-"/>
                      </a:pPr>
                      <a:r>
                        <a:rPr lang="en-US" sz="1200" dirty="0">
                          <a:latin typeface="Aptos" panose="020B0004020202020204" pitchFamily="34" charset="0"/>
                        </a:rPr>
                        <a:t>12-month EFS</a:t>
                      </a:r>
                    </a:p>
                    <a:p>
                      <a:pPr marL="0" indent="0">
                        <a:buFontTx/>
                        <a:buNone/>
                      </a:pPr>
                      <a:r>
                        <a:rPr lang="en-US" sz="1200" dirty="0">
                          <a:latin typeface="Aptos" panose="020B0004020202020204" pitchFamily="34" charset="0"/>
                        </a:rPr>
                        <a:t>Secondary Outcome (Intensified Treatment):</a:t>
                      </a:r>
                    </a:p>
                    <a:p>
                      <a:pPr marL="285750" indent="-285750">
                        <a:buFontTx/>
                        <a:buChar char="-"/>
                      </a:pPr>
                      <a:r>
                        <a:rPr lang="en-US" sz="1200" dirty="0">
                          <a:latin typeface="Aptos" panose="020B0004020202020204" pitchFamily="34" charset="0"/>
                        </a:rPr>
                        <a:t>% achieving CR</a:t>
                      </a:r>
                    </a:p>
                    <a:p>
                      <a:pPr marL="285750" indent="-285750">
                        <a:buFontTx/>
                        <a:buChar char="-"/>
                      </a:pPr>
                      <a:r>
                        <a:rPr lang="en-US" sz="1200" dirty="0">
                          <a:latin typeface="Aptos" panose="020B0004020202020204" pitchFamily="34" charset="0"/>
                        </a:rPr>
                        <a:t>12-month EFS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13381067"/>
                  </a:ext>
                </a:extLst>
              </a:tr>
              <a:tr h="191108">
                <a:tc>
                  <a:txBody>
                    <a:bodyPr/>
                    <a:lstStyle/>
                    <a:p>
                      <a:r>
                        <a:rPr lang="en-US" sz="1300" b="1" dirty="0">
                          <a:solidFill>
                            <a:schemeClr val="bg1"/>
                          </a:solidFill>
                          <a:latin typeface="Aptos" panose="020B0004020202020204" pitchFamily="34" charset="0"/>
                        </a:rPr>
                        <a:t>Key Findings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marL="285750" indent="-285750">
                        <a:buFontTx/>
                        <a:buChar char="-"/>
                      </a:pPr>
                      <a:r>
                        <a:rPr lang="en-US" sz="1200" dirty="0">
                          <a:latin typeface="Aptos" panose="020B0004020202020204" pitchFamily="34" charset="0"/>
                        </a:rPr>
                        <a:t>ORR 69.2% (36/52 patients)</a:t>
                      </a:r>
                    </a:p>
                    <a:p>
                      <a:pPr marL="742950" lvl="1" indent="-285750">
                        <a:buFontTx/>
                        <a:buChar char="-"/>
                      </a:pPr>
                      <a:r>
                        <a:rPr lang="en-US" sz="1200" dirty="0">
                          <a:latin typeface="Aptos" panose="020B0004020202020204" pitchFamily="34" charset="0"/>
                        </a:rPr>
                        <a:t>22 patients achieved CR (42.3%)</a:t>
                      </a:r>
                    </a:p>
                    <a:p>
                      <a:pPr marL="285750" lvl="0" indent="-285750">
                        <a:buFontTx/>
                        <a:buChar char="-"/>
                      </a:pPr>
                      <a:r>
                        <a:rPr lang="en-US" sz="1200" dirty="0">
                          <a:latin typeface="Aptos" panose="020B0004020202020204" pitchFamily="34" charset="0"/>
                        </a:rPr>
                        <a:t>12-month EFS 50.1% (monotherapy)</a:t>
                      </a:r>
                    </a:p>
                    <a:p>
                      <a:pPr marL="285750" lvl="0" indent="-285750">
                        <a:buFontTx/>
                        <a:buChar char="-"/>
                      </a:pPr>
                      <a:r>
                        <a:rPr lang="en-US" sz="1200" dirty="0">
                          <a:latin typeface="Aptos" panose="020B0004020202020204" pitchFamily="34" charset="0"/>
                        </a:rPr>
                        <a:t>30 patients required intensification</a:t>
                      </a:r>
                    </a:p>
                    <a:p>
                      <a:pPr marL="742950" lvl="1" indent="-285750">
                        <a:buFontTx/>
                        <a:buChar char="-"/>
                      </a:pPr>
                      <a:r>
                        <a:rPr lang="en-US" sz="1200" dirty="0">
                          <a:latin typeface="Aptos" panose="020B0004020202020204" pitchFamily="34" charset="0"/>
                        </a:rPr>
                        <a:t>16 patients achieved CR (53.3%)</a:t>
                      </a:r>
                    </a:p>
                    <a:p>
                      <a:pPr marL="285750" lvl="0" indent="-285750">
                        <a:buFontTx/>
                        <a:buChar char="-"/>
                      </a:pPr>
                      <a:r>
                        <a:rPr lang="en-US" sz="1200" dirty="0">
                          <a:latin typeface="Aptos" panose="020B0004020202020204" pitchFamily="34" charset="0"/>
                        </a:rPr>
                        <a:t>1-year OS 86.4%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18638220"/>
                  </a:ext>
                </a:extLst>
              </a:tr>
            </a:tbl>
          </a:graphicData>
        </a:graphic>
      </p:graphicFrame>
      <p:sp>
        <p:nvSpPr>
          <p:cNvPr id="6" name="TextBox 5">
            <a:extLst>
              <a:ext uri="{FF2B5EF4-FFF2-40B4-BE49-F238E27FC236}">
                <a16:creationId xmlns:a16="http://schemas.microsoft.com/office/drawing/2014/main" id="{EE5CC046-41CC-A935-BB19-4A888A138F2B}"/>
              </a:ext>
            </a:extLst>
          </p:cNvPr>
          <p:cNvSpPr txBox="1"/>
          <p:nvPr/>
        </p:nvSpPr>
        <p:spPr>
          <a:xfrm>
            <a:off x="1524" y="6627168"/>
            <a:ext cx="6094476" cy="230832"/>
          </a:xfrm>
          <a:prstGeom prst="rect">
            <a:avLst/>
          </a:prstGeom>
          <a:noFill/>
        </p:spPr>
        <p:txBody>
          <a:bodyPr wrap="square">
            <a:spAutoFit/>
          </a:bodyPr>
          <a:lstStyle/>
          <a:p>
            <a:r>
              <a:rPr lang="en-US" sz="900" dirty="0">
                <a:latin typeface="Aptos" panose="020B0004020202020204" pitchFamily="34" charset="0"/>
              </a:rPr>
              <a:t>Blood, 139(24), 3493–3504. </a:t>
            </a:r>
            <a:endParaRPr lang="en-US" dirty="0"/>
          </a:p>
        </p:txBody>
      </p:sp>
      <p:pic>
        <p:nvPicPr>
          <p:cNvPr id="5" name="Picture 4">
            <a:extLst>
              <a:ext uri="{FF2B5EF4-FFF2-40B4-BE49-F238E27FC236}">
                <a16:creationId xmlns:a16="http://schemas.microsoft.com/office/drawing/2014/main" id="{68A1C4A3-1856-5EB2-3279-B5D6D0865940}"/>
              </a:ext>
            </a:extLst>
          </p:cNvPr>
          <p:cNvPicPr>
            <a:picLocks noChangeAspect="1"/>
          </p:cNvPicPr>
          <p:nvPr/>
        </p:nvPicPr>
        <p:blipFill>
          <a:blip r:embed="rId2"/>
          <a:stretch>
            <a:fillRect/>
          </a:stretch>
        </p:blipFill>
        <p:spPr>
          <a:xfrm>
            <a:off x="6509856" y="1872308"/>
            <a:ext cx="3058372" cy="2299254"/>
          </a:xfrm>
          <a:prstGeom prst="rect">
            <a:avLst/>
          </a:prstGeom>
        </p:spPr>
      </p:pic>
      <p:pic>
        <p:nvPicPr>
          <p:cNvPr id="8" name="Picture 7">
            <a:extLst>
              <a:ext uri="{FF2B5EF4-FFF2-40B4-BE49-F238E27FC236}">
                <a16:creationId xmlns:a16="http://schemas.microsoft.com/office/drawing/2014/main" id="{49975F58-D922-4556-28C3-37CCB77E871A}"/>
              </a:ext>
            </a:extLst>
          </p:cNvPr>
          <p:cNvPicPr>
            <a:picLocks noChangeAspect="1"/>
          </p:cNvPicPr>
          <p:nvPr/>
        </p:nvPicPr>
        <p:blipFill>
          <a:blip r:embed="rId3"/>
          <a:stretch>
            <a:fillRect/>
          </a:stretch>
        </p:blipFill>
        <p:spPr>
          <a:xfrm>
            <a:off x="8523214" y="4327914"/>
            <a:ext cx="2865852" cy="2313911"/>
          </a:xfrm>
          <a:prstGeom prst="rect">
            <a:avLst/>
          </a:prstGeom>
        </p:spPr>
      </p:pic>
    </p:spTree>
    <p:extLst>
      <p:ext uri="{BB962C8B-B14F-4D97-AF65-F5344CB8AC3E}">
        <p14:creationId xmlns:p14="http://schemas.microsoft.com/office/powerpoint/2010/main" val="4112360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3B1AB-C1AD-2DE8-A36F-D3D0441958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85E7B6-DAD6-BF04-43D3-5CFFA9231C2D}"/>
              </a:ext>
            </a:extLst>
          </p:cNvPr>
          <p:cNvSpPr>
            <a:spLocks noGrp="1"/>
          </p:cNvSpPr>
          <p:nvPr>
            <p:ph type="title"/>
          </p:nvPr>
        </p:nvSpPr>
        <p:spPr/>
        <p:txBody>
          <a:bodyPr>
            <a:normAutofit/>
          </a:bodyPr>
          <a:lstStyle/>
          <a:p>
            <a:r>
              <a:rPr lang="en-US" sz="3200" dirty="0" err="1">
                <a:latin typeface="Aptos" panose="020B0004020202020204" pitchFamily="34" charset="0"/>
              </a:rPr>
              <a:t>Antithymocyte</a:t>
            </a:r>
            <a:r>
              <a:rPr lang="en-US" sz="3200" dirty="0">
                <a:latin typeface="Aptos" panose="020B0004020202020204" pitchFamily="34" charset="0"/>
              </a:rPr>
              <a:t> globulin literature</a:t>
            </a:r>
          </a:p>
        </p:txBody>
      </p:sp>
      <p:graphicFrame>
        <p:nvGraphicFramePr>
          <p:cNvPr id="4" name="Table 3">
            <a:extLst>
              <a:ext uri="{FF2B5EF4-FFF2-40B4-BE49-F238E27FC236}">
                <a16:creationId xmlns:a16="http://schemas.microsoft.com/office/drawing/2014/main" id="{88A4E515-6ABF-8F45-9AAB-65BD7FFF9D47}"/>
              </a:ext>
            </a:extLst>
          </p:cNvPr>
          <p:cNvGraphicFramePr>
            <a:graphicFrameLocks noGrp="1"/>
          </p:cNvGraphicFramePr>
          <p:nvPr>
            <p:extLst>
              <p:ext uri="{D42A27DB-BD31-4B8C-83A1-F6EECF244321}">
                <p14:modId xmlns:p14="http://schemas.microsoft.com/office/powerpoint/2010/main" val="2667993278"/>
              </p:ext>
            </p:extLst>
          </p:nvPr>
        </p:nvGraphicFramePr>
        <p:xfrm>
          <a:off x="435465" y="2067976"/>
          <a:ext cx="4967046" cy="2844800"/>
        </p:xfrm>
        <a:graphic>
          <a:graphicData uri="http://schemas.openxmlformats.org/drawingml/2006/table">
            <a:tbl>
              <a:tblPr firstRow="1" bandRow="1">
                <a:tableStyleId>{5C22544A-7EE6-4342-B048-85BDC9FD1C3A}</a:tableStyleId>
              </a:tblPr>
              <a:tblGrid>
                <a:gridCol w="1130577">
                  <a:extLst>
                    <a:ext uri="{9D8B030D-6E8A-4147-A177-3AD203B41FA5}">
                      <a16:colId xmlns:a16="http://schemas.microsoft.com/office/drawing/2014/main" val="2510700097"/>
                    </a:ext>
                  </a:extLst>
                </a:gridCol>
                <a:gridCol w="3836469">
                  <a:extLst>
                    <a:ext uri="{9D8B030D-6E8A-4147-A177-3AD203B41FA5}">
                      <a16:colId xmlns:a16="http://schemas.microsoft.com/office/drawing/2014/main" val="3437835038"/>
                    </a:ext>
                  </a:extLst>
                </a:gridCol>
              </a:tblGrid>
              <a:tr h="370840">
                <a:tc>
                  <a:txBody>
                    <a:bodyPr/>
                    <a:lstStyle/>
                    <a:p>
                      <a:endParaRPr lang="en-US" sz="1200" dirty="0">
                        <a:latin typeface="Aptos" panose="020B0004020202020204" pitchFamily="34" charset="0"/>
                      </a:endParaRPr>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CB64A"/>
                    </a:solidFill>
                  </a:tcPr>
                </a:tc>
                <a:tc>
                  <a:txBody>
                    <a:bodyPr/>
                    <a:lstStyle/>
                    <a:p>
                      <a:pPr algn="ctr"/>
                      <a:r>
                        <a:rPr lang="en-US" sz="1300" dirty="0" err="1">
                          <a:latin typeface="Aptos" panose="020B0004020202020204" pitchFamily="34" charset="0"/>
                        </a:rPr>
                        <a:t>Mahlaoui</a:t>
                      </a:r>
                      <a:r>
                        <a:rPr lang="en-US" sz="1300" dirty="0">
                          <a:latin typeface="Aptos" panose="020B0004020202020204" pitchFamily="34" charset="0"/>
                        </a:rPr>
                        <a:t> et al., 2007 (n=38)</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CB64A"/>
                    </a:solidFill>
                  </a:tcPr>
                </a:tc>
                <a:extLst>
                  <a:ext uri="{0D108BD9-81ED-4DB2-BD59-A6C34878D82A}">
                    <a16:rowId xmlns:a16="http://schemas.microsoft.com/office/drawing/2014/main" val="3393598691"/>
                  </a:ext>
                </a:extLst>
              </a:tr>
              <a:tr h="370840">
                <a:tc>
                  <a:txBody>
                    <a:bodyPr/>
                    <a:lstStyle/>
                    <a:p>
                      <a:r>
                        <a:rPr lang="en-US" sz="1300" b="1" dirty="0">
                          <a:solidFill>
                            <a:schemeClr val="bg1"/>
                          </a:solidFill>
                          <a:latin typeface="Aptos" panose="020B0004020202020204" pitchFamily="34" charset="0"/>
                        </a:rPr>
                        <a:t>Population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CB64A"/>
                    </a:solidFill>
                  </a:tcPr>
                </a:tc>
                <a:tc>
                  <a:txBody>
                    <a:bodyPr/>
                    <a:lstStyle/>
                    <a:p>
                      <a:r>
                        <a:rPr lang="en-US" sz="1200" dirty="0">
                          <a:latin typeface="Aptos" panose="020B0004020202020204" pitchFamily="34" charset="0"/>
                        </a:rPr>
                        <a:t>Pediatric patients with </a:t>
                      </a:r>
                      <a:r>
                        <a:rPr lang="en-US" sz="1200" dirty="0" err="1">
                          <a:latin typeface="Aptos" panose="020B0004020202020204" pitchFamily="34" charset="0"/>
                        </a:rPr>
                        <a:t>fHLH</a:t>
                      </a:r>
                      <a:endParaRPr lang="en-US" sz="1200" dirty="0">
                        <a:latin typeface="Aptos" panose="020B00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80195494"/>
                  </a:ext>
                </a:extLst>
              </a:tr>
              <a:tr h="370840">
                <a:tc>
                  <a:txBody>
                    <a:bodyPr/>
                    <a:lstStyle/>
                    <a:p>
                      <a:r>
                        <a:rPr lang="en-US" sz="1300" b="1" dirty="0">
                          <a:solidFill>
                            <a:schemeClr val="bg1"/>
                          </a:solidFill>
                          <a:latin typeface="Aptos" panose="020B0004020202020204" pitchFamily="34" charset="0"/>
                        </a:rPr>
                        <a:t>Intervention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CB64A"/>
                    </a:solidFill>
                  </a:tcPr>
                </a:tc>
                <a:tc>
                  <a:txBody>
                    <a:bodyPr/>
                    <a:lstStyle/>
                    <a:p>
                      <a:r>
                        <a:rPr lang="en-US" sz="1200" dirty="0">
                          <a:latin typeface="Aptos" panose="020B0004020202020204" pitchFamily="34" charset="0"/>
                        </a:rPr>
                        <a:t>ATG 25-50 mg/kg over 5 consecutive days with methylprednisolone 4 mg/kg daily for 5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90393004"/>
                  </a:ext>
                </a:extLst>
              </a:tr>
              <a:tr h="370840">
                <a:tc>
                  <a:txBody>
                    <a:bodyPr/>
                    <a:lstStyle/>
                    <a:p>
                      <a:r>
                        <a:rPr lang="en-US" sz="1300" b="1" dirty="0">
                          <a:solidFill>
                            <a:schemeClr val="bg1"/>
                          </a:solidFill>
                          <a:latin typeface="Aptos" panose="020B0004020202020204" pitchFamily="34" charset="0"/>
                        </a:rPr>
                        <a:t>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CB64A"/>
                    </a:solidFill>
                  </a:tcPr>
                </a:tc>
                <a:tc>
                  <a:txBody>
                    <a:bodyPr/>
                    <a:lstStyle/>
                    <a:p>
                      <a:pPr marL="171450" indent="-171450">
                        <a:buFontTx/>
                        <a:buChar char="-"/>
                      </a:pPr>
                      <a:r>
                        <a:rPr lang="en-US" sz="1200" dirty="0">
                          <a:latin typeface="Aptos" panose="020B0004020202020204" pitchFamily="34" charset="0"/>
                        </a:rPr>
                        <a:t>RR</a:t>
                      </a:r>
                    </a:p>
                    <a:p>
                      <a:pPr marL="171450" indent="-171450">
                        <a:buFontTx/>
                        <a:buChar char="-"/>
                      </a:pPr>
                      <a:r>
                        <a:rPr lang="en-US" sz="1200" dirty="0">
                          <a:latin typeface="Aptos" panose="020B0004020202020204" pitchFamily="34" charset="0"/>
                        </a:rPr>
                        <a:t>Tolerance of ATG</a:t>
                      </a:r>
                    </a:p>
                    <a:p>
                      <a:pPr marL="171450" indent="-171450">
                        <a:buFontTx/>
                        <a:buChar char="-"/>
                      </a:pPr>
                      <a:r>
                        <a:rPr lang="en-US" sz="1200" dirty="0">
                          <a:latin typeface="Aptos" panose="020B0004020202020204" pitchFamily="34" charset="0"/>
                        </a:rPr>
                        <a:t>HSCT outcomes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13381067"/>
                  </a:ext>
                </a:extLst>
              </a:tr>
              <a:tr h="191108">
                <a:tc>
                  <a:txBody>
                    <a:bodyPr/>
                    <a:lstStyle/>
                    <a:p>
                      <a:r>
                        <a:rPr lang="en-US" sz="1300" b="1" dirty="0">
                          <a:solidFill>
                            <a:schemeClr val="bg1"/>
                          </a:solidFill>
                          <a:latin typeface="Aptos" panose="020B0004020202020204" pitchFamily="34" charset="0"/>
                        </a:rPr>
                        <a:t>Key Findings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CB64A"/>
                    </a:solidFill>
                  </a:tcPr>
                </a:tc>
                <a:tc>
                  <a:txBody>
                    <a:bodyPr/>
                    <a:lstStyle/>
                    <a:p>
                      <a:pPr marL="285750" indent="-285750">
                        <a:buFontTx/>
                        <a:buChar char="-"/>
                      </a:pPr>
                      <a:r>
                        <a:rPr lang="en-US" sz="1200" dirty="0">
                          <a:latin typeface="Aptos" panose="020B0004020202020204" pitchFamily="34" charset="0"/>
                        </a:rPr>
                        <a:t>Infection rates – 22% (10 patients)</a:t>
                      </a:r>
                    </a:p>
                    <a:p>
                      <a:pPr marL="742950" lvl="1" indent="-285750">
                        <a:buFontTx/>
                        <a:buChar char="-"/>
                      </a:pPr>
                      <a:r>
                        <a:rPr lang="en-US" sz="1200" dirty="0">
                          <a:latin typeface="Aptos" panose="020B0004020202020204" pitchFamily="34" charset="0"/>
                        </a:rPr>
                        <a:t>Median time to infection was 15 days</a:t>
                      </a:r>
                    </a:p>
                    <a:p>
                      <a:pPr marL="285750" lvl="0" indent="-285750">
                        <a:buFontTx/>
                        <a:buChar char="-"/>
                      </a:pPr>
                      <a:r>
                        <a:rPr lang="en-US" sz="1200" dirty="0">
                          <a:latin typeface="Aptos" panose="020B0004020202020204" pitchFamily="34" charset="0"/>
                        </a:rPr>
                        <a:t>CR – 73% (33 patients)</a:t>
                      </a:r>
                    </a:p>
                    <a:p>
                      <a:pPr marL="285750" lvl="0" indent="-285750">
                        <a:buFontTx/>
                        <a:buChar char="-"/>
                      </a:pPr>
                      <a:r>
                        <a:rPr lang="en-US" sz="1200" dirty="0">
                          <a:latin typeface="Aptos" panose="020B0004020202020204" pitchFamily="34" charset="0"/>
                        </a:rPr>
                        <a:t>PR – 24% (11 patients)</a:t>
                      </a:r>
                    </a:p>
                    <a:p>
                      <a:pPr marL="285750" lvl="0" indent="-285750">
                        <a:buFontTx/>
                        <a:buChar char="-"/>
                      </a:pPr>
                      <a:r>
                        <a:rPr lang="en-US" sz="1200" dirty="0">
                          <a:latin typeface="Aptos" panose="020B0004020202020204" pitchFamily="34" charset="0"/>
                        </a:rPr>
                        <a:t>Median time to HSCT – 6 weeks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18638220"/>
                  </a:ext>
                </a:extLst>
              </a:tr>
            </a:tbl>
          </a:graphicData>
        </a:graphic>
      </p:graphicFrame>
      <p:pic>
        <p:nvPicPr>
          <p:cNvPr id="6" name="Picture 5">
            <a:extLst>
              <a:ext uri="{FF2B5EF4-FFF2-40B4-BE49-F238E27FC236}">
                <a16:creationId xmlns:a16="http://schemas.microsoft.com/office/drawing/2014/main" id="{58D2CD05-6E80-9F45-ED86-5F8451D8D2B8}"/>
              </a:ext>
            </a:extLst>
          </p:cNvPr>
          <p:cNvPicPr>
            <a:picLocks noChangeAspect="1"/>
          </p:cNvPicPr>
          <p:nvPr/>
        </p:nvPicPr>
        <p:blipFill>
          <a:blip r:embed="rId2"/>
          <a:stretch>
            <a:fillRect/>
          </a:stretch>
        </p:blipFill>
        <p:spPr>
          <a:xfrm>
            <a:off x="6003619" y="2177033"/>
            <a:ext cx="5454693" cy="3860244"/>
          </a:xfrm>
          <a:prstGeom prst="rect">
            <a:avLst/>
          </a:prstGeom>
        </p:spPr>
      </p:pic>
      <p:sp>
        <p:nvSpPr>
          <p:cNvPr id="8" name="TextBox 7">
            <a:extLst>
              <a:ext uri="{FF2B5EF4-FFF2-40B4-BE49-F238E27FC236}">
                <a16:creationId xmlns:a16="http://schemas.microsoft.com/office/drawing/2014/main" id="{A3B13EFB-5D89-D947-637C-74CCC5606AFF}"/>
              </a:ext>
            </a:extLst>
          </p:cNvPr>
          <p:cNvSpPr txBox="1"/>
          <p:nvPr/>
        </p:nvSpPr>
        <p:spPr>
          <a:xfrm>
            <a:off x="0" y="6642556"/>
            <a:ext cx="6094602" cy="215444"/>
          </a:xfrm>
          <a:prstGeom prst="rect">
            <a:avLst/>
          </a:prstGeom>
          <a:noFill/>
        </p:spPr>
        <p:txBody>
          <a:bodyPr wrap="square">
            <a:spAutoFit/>
          </a:bodyPr>
          <a:lstStyle/>
          <a:p>
            <a:r>
              <a:rPr lang="en-US" sz="800" dirty="0">
                <a:latin typeface="Aptos" panose="020B0004020202020204" pitchFamily="34" charset="0"/>
              </a:rPr>
              <a:t>Pediatrics, 120(3), e622–e628. </a:t>
            </a:r>
            <a:endParaRPr lang="en-US" dirty="0"/>
          </a:p>
        </p:txBody>
      </p:sp>
    </p:spTree>
    <p:extLst>
      <p:ext uri="{BB962C8B-B14F-4D97-AF65-F5344CB8AC3E}">
        <p14:creationId xmlns:p14="http://schemas.microsoft.com/office/powerpoint/2010/main" val="3444912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49CDC-845E-F871-1093-9AFB0A513D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B321BE-89F5-9C42-527D-3C3278A41CBA}"/>
              </a:ext>
            </a:extLst>
          </p:cNvPr>
          <p:cNvSpPr>
            <a:spLocks noGrp="1"/>
          </p:cNvSpPr>
          <p:nvPr>
            <p:ph type="title"/>
          </p:nvPr>
        </p:nvSpPr>
        <p:spPr/>
        <p:txBody>
          <a:bodyPr>
            <a:normAutofit/>
          </a:bodyPr>
          <a:lstStyle/>
          <a:p>
            <a:r>
              <a:rPr lang="en-US" sz="3200" dirty="0">
                <a:latin typeface="Aptos" panose="020B0004020202020204" pitchFamily="34" charset="0"/>
              </a:rPr>
              <a:t>Summary of Literature</a:t>
            </a:r>
          </a:p>
        </p:txBody>
      </p:sp>
      <p:graphicFrame>
        <p:nvGraphicFramePr>
          <p:cNvPr id="3" name="Diagram 2">
            <a:extLst>
              <a:ext uri="{FF2B5EF4-FFF2-40B4-BE49-F238E27FC236}">
                <a16:creationId xmlns:a16="http://schemas.microsoft.com/office/drawing/2014/main" id="{C1777AEE-EB4E-B888-38CC-209DDE682C30}"/>
              </a:ext>
            </a:extLst>
          </p:cNvPr>
          <p:cNvGraphicFramePr/>
          <p:nvPr>
            <p:extLst>
              <p:ext uri="{D42A27DB-BD31-4B8C-83A1-F6EECF244321}">
                <p14:modId xmlns:p14="http://schemas.microsoft.com/office/powerpoint/2010/main" val="3739851997"/>
              </p:ext>
            </p:extLst>
          </p:nvPr>
        </p:nvGraphicFramePr>
        <p:xfrm>
          <a:off x="1420069" y="1845578"/>
          <a:ext cx="9351861" cy="4913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937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0CFC4-14EC-EDCA-69D8-B008EAF9E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4A046D-6539-80DA-FE2A-FCE51DE33199}"/>
              </a:ext>
            </a:extLst>
          </p:cNvPr>
          <p:cNvSpPr>
            <a:spLocks noGrp="1"/>
          </p:cNvSpPr>
          <p:nvPr>
            <p:ph type="title"/>
          </p:nvPr>
        </p:nvSpPr>
        <p:spPr/>
        <p:txBody>
          <a:bodyPr>
            <a:normAutofit/>
          </a:bodyPr>
          <a:lstStyle/>
          <a:p>
            <a:r>
              <a:rPr lang="en-US" sz="3200" dirty="0">
                <a:latin typeface="Aptos" panose="020B0004020202020204" pitchFamily="34" charset="0"/>
              </a:rPr>
              <a:t>Audience poll question #2</a:t>
            </a:r>
          </a:p>
        </p:txBody>
      </p:sp>
      <p:sp>
        <p:nvSpPr>
          <p:cNvPr id="4" name="TextBox 3">
            <a:extLst>
              <a:ext uri="{FF2B5EF4-FFF2-40B4-BE49-F238E27FC236}">
                <a16:creationId xmlns:a16="http://schemas.microsoft.com/office/drawing/2014/main" id="{D067C77A-575B-8C9B-82F2-F62097A1EF73}"/>
              </a:ext>
            </a:extLst>
          </p:cNvPr>
          <p:cNvSpPr txBox="1"/>
          <p:nvPr/>
        </p:nvSpPr>
        <p:spPr>
          <a:xfrm>
            <a:off x="581192" y="2687041"/>
            <a:ext cx="10177272" cy="2862322"/>
          </a:xfrm>
          <a:prstGeom prst="rect">
            <a:avLst/>
          </a:prstGeom>
          <a:noFill/>
        </p:spPr>
        <p:txBody>
          <a:bodyPr wrap="square" rtlCol="0">
            <a:spAutoFit/>
          </a:bodyPr>
          <a:lstStyle/>
          <a:p>
            <a:pPr marL="342900" indent="-342900">
              <a:buAutoNum type="alphaUcPeriod"/>
            </a:pPr>
            <a:r>
              <a:rPr lang="en-US" dirty="0">
                <a:latin typeface="Aptos" panose="020B0004020202020204" pitchFamily="34" charset="0"/>
              </a:rPr>
              <a:t>Anakinra has the most robust data for the management of primary HLH.</a:t>
            </a:r>
          </a:p>
          <a:p>
            <a:pPr marL="342900" indent="-342900">
              <a:buAutoNum type="alphaUcPeriod"/>
            </a:pPr>
            <a:endParaRPr lang="en-US" dirty="0">
              <a:latin typeface="Aptos" panose="020B0004020202020204" pitchFamily="34" charset="0"/>
            </a:endParaRPr>
          </a:p>
          <a:p>
            <a:pPr marL="342900" indent="-342900">
              <a:buAutoNum type="alphaUcPeriod"/>
            </a:pPr>
            <a:r>
              <a:rPr lang="en-US" dirty="0">
                <a:latin typeface="Aptos" panose="020B0004020202020204" pitchFamily="34" charset="0"/>
              </a:rPr>
              <a:t>Current approaches for managing relapsed/refractory HLH are cytokine blockade and immune cell depletion.</a:t>
            </a:r>
          </a:p>
          <a:p>
            <a:pPr marL="342900" indent="-342900">
              <a:buAutoNum type="alphaUcPeriod"/>
            </a:pPr>
            <a:endParaRPr lang="en-US" dirty="0">
              <a:latin typeface="Aptos" panose="020B0004020202020204" pitchFamily="34" charset="0"/>
            </a:endParaRPr>
          </a:p>
          <a:p>
            <a:pPr marL="342900" indent="-342900">
              <a:buAutoNum type="alphaUcPeriod"/>
            </a:pPr>
            <a:r>
              <a:rPr lang="en-US" dirty="0">
                <a:latin typeface="Aptos" panose="020B0004020202020204" pitchFamily="34" charset="0"/>
              </a:rPr>
              <a:t>ATG proved to be a tolerable regimen for patients with relapsed/refractory HLH with durable response pre-HSCT.</a:t>
            </a:r>
          </a:p>
          <a:p>
            <a:pPr marL="342900" indent="-342900">
              <a:buAutoNum type="alphaUcPeriod"/>
            </a:pPr>
            <a:endParaRPr lang="en-US" dirty="0">
              <a:latin typeface="Aptos" panose="020B0004020202020204" pitchFamily="34" charset="0"/>
            </a:endParaRPr>
          </a:p>
          <a:p>
            <a:pPr marL="342900" indent="-342900">
              <a:buAutoNum type="alphaUcPeriod"/>
            </a:pPr>
            <a:r>
              <a:rPr lang="en-US" dirty="0">
                <a:latin typeface="Aptos" panose="020B0004020202020204" pitchFamily="34" charset="0"/>
              </a:rPr>
              <a:t>Most data surrounding relapsed/refractory HLH is found in adult studies so pediatric application may be limited</a:t>
            </a:r>
          </a:p>
        </p:txBody>
      </p:sp>
      <p:sp>
        <p:nvSpPr>
          <p:cNvPr id="7" name="TextBox 6">
            <a:extLst>
              <a:ext uri="{FF2B5EF4-FFF2-40B4-BE49-F238E27FC236}">
                <a16:creationId xmlns:a16="http://schemas.microsoft.com/office/drawing/2014/main" id="{CA50719A-2E44-9932-F757-3F217790AD2F}"/>
              </a:ext>
            </a:extLst>
          </p:cNvPr>
          <p:cNvSpPr txBox="1"/>
          <p:nvPr/>
        </p:nvSpPr>
        <p:spPr>
          <a:xfrm>
            <a:off x="581192" y="2075447"/>
            <a:ext cx="10177272" cy="400110"/>
          </a:xfrm>
          <a:prstGeom prst="rect">
            <a:avLst/>
          </a:prstGeom>
          <a:noFill/>
        </p:spPr>
        <p:txBody>
          <a:bodyPr wrap="square" rtlCol="0">
            <a:spAutoFit/>
          </a:bodyPr>
          <a:lstStyle/>
          <a:p>
            <a:r>
              <a:rPr lang="en-US" sz="2000" dirty="0">
                <a:latin typeface="Aptos" panose="020B0004020202020204" pitchFamily="34" charset="0"/>
              </a:rPr>
              <a:t>Which of the following is true regarding targeted therapies for relapsed/refractory HLH?</a:t>
            </a:r>
          </a:p>
        </p:txBody>
      </p:sp>
      <p:sp>
        <p:nvSpPr>
          <p:cNvPr id="8" name="Rectangle 7">
            <a:extLst>
              <a:ext uri="{FF2B5EF4-FFF2-40B4-BE49-F238E27FC236}">
                <a16:creationId xmlns:a16="http://schemas.microsoft.com/office/drawing/2014/main" id="{17B6B7F3-C2FD-DE24-AF16-F4B202F0980F}"/>
              </a:ext>
            </a:extLst>
          </p:cNvPr>
          <p:cNvSpPr/>
          <p:nvPr/>
        </p:nvSpPr>
        <p:spPr>
          <a:xfrm>
            <a:off x="583544" y="3070370"/>
            <a:ext cx="10174920" cy="914400"/>
          </a:xfrm>
          <a:prstGeom prst="rect">
            <a:avLst/>
          </a:prstGeom>
          <a:noFill/>
          <a:ln w="38100">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693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015CC-7F98-B583-9023-E9E33EF63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2A7685-DD11-05D4-54A2-06DA39BE95AB}"/>
              </a:ext>
            </a:extLst>
          </p:cNvPr>
          <p:cNvSpPr>
            <a:spLocks noGrp="1"/>
          </p:cNvSpPr>
          <p:nvPr>
            <p:ph type="title"/>
          </p:nvPr>
        </p:nvSpPr>
        <p:spPr/>
        <p:txBody>
          <a:bodyPr>
            <a:normAutofit/>
          </a:bodyPr>
          <a:lstStyle/>
          <a:p>
            <a:r>
              <a:rPr lang="en-US" sz="3200" dirty="0">
                <a:latin typeface="Aptos" panose="020B0004020202020204" pitchFamily="34" charset="0"/>
              </a:rPr>
              <a:t>Ongoing clinical trials</a:t>
            </a:r>
          </a:p>
        </p:txBody>
      </p:sp>
      <p:graphicFrame>
        <p:nvGraphicFramePr>
          <p:cNvPr id="3" name="Diagram 2">
            <a:extLst>
              <a:ext uri="{FF2B5EF4-FFF2-40B4-BE49-F238E27FC236}">
                <a16:creationId xmlns:a16="http://schemas.microsoft.com/office/drawing/2014/main" id="{337C93C4-78A4-F436-0582-B9FE7AA77979}"/>
              </a:ext>
            </a:extLst>
          </p:cNvPr>
          <p:cNvGraphicFramePr/>
          <p:nvPr>
            <p:extLst>
              <p:ext uri="{D42A27DB-BD31-4B8C-83A1-F6EECF244321}">
                <p14:modId xmlns:p14="http://schemas.microsoft.com/office/powerpoint/2010/main" val="1935098789"/>
              </p:ext>
            </p:extLst>
          </p:nvPr>
        </p:nvGraphicFramePr>
        <p:xfrm>
          <a:off x="2032000" y="2003182"/>
          <a:ext cx="8128000" cy="43053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971B1D23-1E1E-ED09-3252-0BE56C1D9EB6}"/>
              </a:ext>
            </a:extLst>
          </p:cNvPr>
          <p:cNvSpPr txBox="1"/>
          <p:nvPr/>
        </p:nvSpPr>
        <p:spPr>
          <a:xfrm>
            <a:off x="2701254" y="5620624"/>
            <a:ext cx="1031847" cy="430887"/>
          </a:xfrm>
          <a:prstGeom prst="rect">
            <a:avLst/>
          </a:prstGeom>
          <a:noFill/>
        </p:spPr>
        <p:txBody>
          <a:bodyPr wrap="square" rtlCol="0">
            <a:spAutoFit/>
          </a:bodyPr>
          <a:lstStyle/>
          <a:p>
            <a:pPr algn="ctr"/>
            <a:r>
              <a:rPr lang="en-US" sz="2200" dirty="0">
                <a:solidFill>
                  <a:srgbClr val="366658"/>
                </a:solidFill>
                <a:latin typeface="Aptos" panose="020B0004020202020204" pitchFamily="34" charset="0"/>
              </a:rPr>
              <a:t>Active</a:t>
            </a:r>
          </a:p>
        </p:txBody>
      </p:sp>
      <p:sp>
        <p:nvSpPr>
          <p:cNvPr id="6" name="TextBox 5">
            <a:extLst>
              <a:ext uri="{FF2B5EF4-FFF2-40B4-BE49-F238E27FC236}">
                <a16:creationId xmlns:a16="http://schemas.microsoft.com/office/drawing/2014/main" id="{328C57E3-7241-04A0-F107-3E231907F213}"/>
              </a:ext>
            </a:extLst>
          </p:cNvPr>
          <p:cNvSpPr txBox="1"/>
          <p:nvPr/>
        </p:nvSpPr>
        <p:spPr>
          <a:xfrm>
            <a:off x="5220049" y="5629013"/>
            <a:ext cx="1751902" cy="769441"/>
          </a:xfrm>
          <a:prstGeom prst="rect">
            <a:avLst/>
          </a:prstGeom>
          <a:noFill/>
        </p:spPr>
        <p:txBody>
          <a:bodyPr wrap="square" rtlCol="0">
            <a:spAutoFit/>
          </a:bodyPr>
          <a:lstStyle/>
          <a:p>
            <a:pPr algn="ctr"/>
            <a:r>
              <a:rPr lang="en-US" sz="2200" dirty="0">
                <a:solidFill>
                  <a:srgbClr val="C00000"/>
                </a:solidFill>
                <a:latin typeface="Aptos" panose="020B0004020202020204" pitchFamily="34" charset="0"/>
              </a:rPr>
              <a:t>Not Yet Recruiting</a:t>
            </a:r>
          </a:p>
        </p:txBody>
      </p:sp>
      <p:sp>
        <p:nvSpPr>
          <p:cNvPr id="8" name="TextBox 7">
            <a:extLst>
              <a:ext uri="{FF2B5EF4-FFF2-40B4-BE49-F238E27FC236}">
                <a16:creationId xmlns:a16="http://schemas.microsoft.com/office/drawing/2014/main" id="{706AF3AB-EB1A-B0EF-E33B-CE92F39711AE}"/>
              </a:ext>
            </a:extLst>
          </p:cNvPr>
          <p:cNvSpPr txBox="1"/>
          <p:nvPr/>
        </p:nvSpPr>
        <p:spPr>
          <a:xfrm>
            <a:off x="8115649" y="5620624"/>
            <a:ext cx="1751902" cy="769441"/>
          </a:xfrm>
          <a:prstGeom prst="rect">
            <a:avLst/>
          </a:prstGeom>
          <a:noFill/>
        </p:spPr>
        <p:txBody>
          <a:bodyPr wrap="square" rtlCol="0">
            <a:spAutoFit/>
          </a:bodyPr>
          <a:lstStyle/>
          <a:p>
            <a:pPr algn="ctr"/>
            <a:r>
              <a:rPr lang="en-US" sz="2200" dirty="0">
                <a:solidFill>
                  <a:srgbClr val="C00000"/>
                </a:solidFill>
                <a:latin typeface="Aptos" panose="020B0004020202020204" pitchFamily="34" charset="0"/>
              </a:rPr>
              <a:t>Not Yet Recruiting</a:t>
            </a:r>
          </a:p>
        </p:txBody>
      </p:sp>
    </p:spTree>
    <p:extLst>
      <p:ext uri="{BB962C8B-B14F-4D97-AF65-F5344CB8AC3E}">
        <p14:creationId xmlns:p14="http://schemas.microsoft.com/office/powerpoint/2010/main" val="6063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D0FA6-45A5-EFDE-9909-B734E28F5D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1C2B1D-CD20-6D1E-5263-C51E3A4541F5}"/>
              </a:ext>
            </a:extLst>
          </p:cNvPr>
          <p:cNvSpPr>
            <a:spLocks noGrp="1"/>
          </p:cNvSpPr>
          <p:nvPr>
            <p:ph type="title"/>
          </p:nvPr>
        </p:nvSpPr>
        <p:spPr/>
        <p:txBody>
          <a:bodyPr>
            <a:normAutofit/>
          </a:bodyPr>
          <a:lstStyle/>
          <a:p>
            <a:r>
              <a:rPr lang="en-US" sz="3200" dirty="0">
                <a:latin typeface="Aptos" panose="020B0004020202020204" pitchFamily="34" charset="0"/>
              </a:rPr>
              <a:t>Closing Remarks</a:t>
            </a:r>
          </a:p>
        </p:txBody>
      </p:sp>
      <p:sp>
        <p:nvSpPr>
          <p:cNvPr id="3" name="TextBox 2">
            <a:extLst>
              <a:ext uri="{FF2B5EF4-FFF2-40B4-BE49-F238E27FC236}">
                <a16:creationId xmlns:a16="http://schemas.microsoft.com/office/drawing/2014/main" id="{93AFEE1D-3A07-4734-D3D6-002137FEB094}"/>
              </a:ext>
            </a:extLst>
          </p:cNvPr>
          <p:cNvSpPr txBox="1"/>
          <p:nvPr/>
        </p:nvSpPr>
        <p:spPr>
          <a:xfrm>
            <a:off x="581192" y="2546426"/>
            <a:ext cx="10361128" cy="3016210"/>
          </a:xfrm>
          <a:prstGeom prst="rect">
            <a:avLst/>
          </a:prstGeom>
          <a:noFill/>
        </p:spPr>
        <p:txBody>
          <a:bodyPr wrap="square" rtlCol="0">
            <a:spAutoFit/>
          </a:bodyPr>
          <a:lstStyle/>
          <a:p>
            <a:pPr marL="171450" indent="-171450">
              <a:buFont typeface="Arial" panose="020B0604020202020204" pitchFamily="34" charset="0"/>
              <a:buChar char="•"/>
            </a:pPr>
            <a:r>
              <a:rPr lang="en-US" sz="1900" dirty="0">
                <a:latin typeface="Aptos" panose="020B0004020202020204" pitchFamily="34" charset="0"/>
              </a:rPr>
              <a:t>HLH is a sepsis-like, hyper-inflammatory syndrome characterized by heterogeneous etiologies and non-specific clinical manifestations </a:t>
            </a:r>
          </a:p>
          <a:p>
            <a:pPr marL="628650" lvl="1" indent="-171450">
              <a:buFont typeface="Arial" panose="020B0604020202020204" pitchFamily="34" charset="0"/>
              <a:buChar char="•"/>
            </a:pPr>
            <a:r>
              <a:rPr lang="en-US" sz="1900" dirty="0">
                <a:latin typeface="Aptos" panose="020B0004020202020204" pitchFamily="34" charset="0"/>
              </a:rPr>
              <a:t>Prompt and accurate diagnosis remains crucial for tailoring treatment in an often acutely ill patient population</a:t>
            </a:r>
          </a:p>
          <a:p>
            <a:pPr marL="171450" indent="-171450">
              <a:buFont typeface="Arial" panose="020B0604020202020204" pitchFamily="34" charset="0"/>
              <a:buChar char="•"/>
            </a:pPr>
            <a:endParaRPr lang="en-US" sz="1900" dirty="0">
              <a:latin typeface="Aptos" panose="020B0004020202020204" pitchFamily="34" charset="0"/>
            </a:endParaRPr>
          </a:p>
          <a:p>
            <a:pPr marL="171450" indent="-171450">
              <a:buFont typeface="Arial" panose="020B0604020202020204" pitchFamily="34" charset="0"/>
              <a:buChar char="•"/>
            </a:pPr>
            <a:r>
              <a:rPr lang="en-US" sz="1900" dirty="0">
                <a:latin typeface="Aptos" panose="020B0004020202020204" pitchFamily="34" charset="0"/>
              </a:rPr>
              <a:t>Despite longstanding treatment protocols with etoposide/dexamethasone backbones, our understanding of HLH management continues to grow</a:t>
            </a:r>
          </a:p>
          <a:p>
            <a:pPr marL="628650" lvl="1" indent="-171450">
              <a:buFont typeface="Arial" panose="020B0604020202020204" pitchFamily="34" charset="0"/>
              <a:buChar char="•"/>
            </a:pPr>
            <a:r>
              <a:rPr lang="en-US" sz="1900" dirty="0">
                <a:latin typeface="Aptos" panose="020B0004020202020204" pitchFamily="34" charset="0"/>
              </a:rPr>
              <a:t>In continuous pursuit of treatment optimization, targeted therapies may prevail</a:t>
            </a:r>
          </a:p>
          <a:p>
            <a:pPr marL="171450" indent="-171450">
              <a:buFont typeface="Arial" panose="020B0604020202020204" pitchFamily="34" charset="0"/>
              <a:buChar char="•"/>
            </a:pPr>
            <a:endParaRPr lang="en-US" sz="1900" dirty="0">
              <a:latin typeface="Aptos" panose="020B0004020202020204" pitchFamily="34" charset="0"/>
            </a:endParaRPr>
          </a:p>
          <a:p>
            <a:pPr marL="171450" indent="-171450">
              <a:buFont typeface="Arial" panose="020B0604020202020204" pitchFamily="34" charset="0"/>
              <a:buChar char="•"/>
            </a:pPr>
            <a:endParaRPr lang="en-US" sz="1900" dirty="0">
              <a:latin typeface="Aptos" panose="020B0004020202020204" pitchFamily="34" charset="0"/>
            </a:endParaRPr>
          </a:p>
        </p:txBody>
      </p:sp>
    </p:spTree>
    <p:extLst>
      <p:ext uri="{BB962C8B-B14F-4D97-AF65-F5344CB8AC3E}">
        <p14:creationId xmlns:p14="http://schemas.microsoft.com/office/powerpoint/2010/main" val="2024111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FEE93-290F-A618-7670-C1AFE4470F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75C641-F7E3-0AC4-790E-E992AA7DBEE3}"/>
              </a:ext>
            </a:extLst>
          </p:cNvPr>
          <p:cNvSpPr>
            <a:spLocks noGrp="1"/>
          </p:cNvSpPr>
          <p:nvPr>
            <p:ph type="title"/>
          </p:nvPr>
        </p:nvSpPr>
        <p:spPr/>
        <p:txBody>
          <a:bodyPr>
            <a:normAutofit/>
          </a:bodyPr>
          <a:lstStyle/>
          <a:p>
            <a:r>
              <a:rPr lang="en-US" sz="3200" dirty="0">
                <a:latin typeface="Aptos" panose="020B0004020202020204" pitchFamily="34" charset="0"/>
              </a:rPr>
              <a:t>References</a:t>
            </a:r>
          </a:p>
        </p:txBody>
      </p:sp>
      <p:sp>
        <p:nvSpPr>
          <p:cNvPr id="3" name="TextBox 2">
            <a:extLst>
              <a:ext uri="{FF2B5EF4-FFF2-40B4-BE49-F238E27FC236}">
                <a16:creationId xmlns:a16="http://schemas.microsoft.com/office/drawing/2014/main" id="{986D9E7B-0700-70C1-84E2-DF22ABBD9A8E}"/>
              </a:ext>
            </a:extLst>
          </p:cNvPr>
          <p:cNvSpPr txBox="1"/>
          <p:nvPr/>
        </p:nvSpPr>
        <p:spPr>
          <a:xfrm>
            <a:off x="581192" y="2021223"/>
            <a:ext cx="10361128" cy="3908762"/>
          </a:xfrm>
          <a:prstGeom prst="rect">
            <a:avLst/>
          </a:prstGeom>
          <a:noFill/>
        </p:spPr>
        <p:txBody>
          <a:bodyPr wrap="square" rtlCol="0">
            <a:spAutoFit/>
          </a:bodyPr>
          <a:lstStyle/>
          <a:p>
            <a:pPr marL="228600" indent="-228600">
              <a:buAutoNum type="arabicPeriod"/>
            </a:pPr>
            <a:r>
              <a:rPr lang="en-US" sz="800" dirty="0">
                <a:latin typeface="Aptos" panose="020B0004020202020204" pitchFamily="34" charset="0"/>
              </a:rPr>
              <a:t>Abdelhay A, Mahmoud A, Al Ali O et al. Epidemiology, characteristics, and outcomes of adult </a:t>
            </a:r>
            <a:r>
              <a:rPr lang="en-US" sz="800" dirty="0" err="1">
                <a:latin typeface="Aptos" panose="020B0004020202020204" pitchFamily="34" charset="0"/>
              </a:rPr>
              <a:t>haemophagocytic</a:t>
            </a:r>
            <a:r>
              <a:rPr lang="en-US" sz="800" dirty="0">
                <a:latin typeface="Aptos" panose="020B0004020202020204" pitchFamily="34" charset="0"/>
              </a:rPr>
              <a:t> lymphohistiocytosis in the USA, 2006–19: a national, retrospective cohort study. </a:t>
            </a:r>
            <a:r>
              <a:rPr lang="en-US" sz="800" dirty="0" err="1">
                <a:latin typeface="Aptos" panose="020B0004020202020204" pitchFamily="34" charset="0"/>
              </a:rPr>
              <a:t>eClinicalMedicine</a:t>
            </a:r>
            <a:r>
              <a:rPr lang="en-US" sz="800" dirty="0">
                <a:latin typeface="Aptos" panose="020B0004020202020204" pitchFamily="34" charset="0"/>
              </a:rPr>
              <a:t>, 2023; 62. </a:t>
            </a:r>
          </a:p>
          <a:p>
            <a:pPr marL="228600" indent="-228600">
              <a:buAutoNum type="arabicPeriod"/>
            </a:pPr>
            <a:r>
              <a:rPr lang="en-US" sz="800" dirty="0">
                <a:latin typeface="Aptos" panose="020B0004020202020204" pitchFamily="34" charset="0"/>
              </a:rPr>
              <a:t>Aqsa Sorathia, Nagihan </a:t>
            </a:r>
            <a:r>
              <a:rPr lang="en-US" sz="800" dirty="0" err="1">
                <a:latin typeface="Aptos" panose="020B0004020202020204" pitchFamily="34" charset="0"/>
              </a:rPr>
              <a:t>Orhun</a:t>
            </a:r>
            <a:r>
              <a:rPr lang="en-US" sz="800" dirty="0">
                <a:latin typeface="Aptos" panose="020B0004020202020204" pitchFamily="34" charset="0"/>
              </a:rPr>
              <a:t>, Hasan Munshi, Rouba </a:t>
            </a:r>
            <a:r>
              <a:rPr lang="en-US" sz="800" dirty="0" err="1">
                <a:latin typeface="Aptos" panose="020B0004020202020204" pitchFamily="34" charset="0"/>
              </a:rPr>
              <a:t>Isshak</a:t>
            </a:r>
            <a:r>
              <a:rPr lang="en-US" sz="800" dirty="0">
                <a:latin typeface="Aptos" panose="020B0004020202020204" pitchFamily="34" charset="0"/>
              </a:rPr>
              <a:t>, </a:t>
            </a:r>
            <a:r>
              <a:rPr lang="en-US" sz="800" dirty="0" err="1">
                <a:latin typeface="Aptos" panose="020B0004020202020204" pitchFamily="34" charset="0"/>
              </a:rPr>
              <a:t>Mehandar</a:t>
            </a:r>
            <a:r>
              <a:rPr lang="en-US" sz="800" dirty="0">
                <a:latin typeface="Aptos" panose="020B0004020202020204" pitchFamily="34" charset="0"/>
              </a:rPr>
              <a:t> Kumar; Rising burden of hemophagocytic lymphohistiocytosis in the United States: A nationwide analysis of mortality, disparities, and underdiagnosis. Blood 2025; 146 (Supplement 1): 4757. </a:t>
            </a:r>
            <a:r>
              <a:rPr lang="en-US" sz="800" dirty="0" err="1">
                <a:latin typeface="Aptos" panose="020B0004020202020204" pitchFamily="34" charset="0"/>
              </a:rPr>
              <a:t>doi</a:t>
            </a:r>
            <a:r>
              <a:rPr lang="en-US" sz="800" dirty="0">
                <a:latin typeface="Aptos" panose="020B0004020202020204" pitchFamily="34" charset="0"/>
              </a:rPr>
              <a:t>: </a:t>
            </a:r>
            <a:r>
              <a:rPr lang="en-US" sz="800" dirty="0">
                <a:latin typeface="Aptos" panose="020B0004020202020204" pitchFamily="34" charset="0"/>
                <a:hlinkClick r:id="rId2"/>
              </a:rPr>
              <a:t>https://doi.org/10.1182/blood-2025-4757</a:t>
            </a:r>
            <a:endParaRPr lang="en-US" sz="800" dirty="0">
              <a:latin typeface="Aptos" panose="020B0004020202020204" pitchFamily="34" charset="0"/>
            </a:endParaRPr>
          </a:p>
          <a:p>
            <a:pPr marL="228600" indent="-228600">
              <a:buAutoNum type="arabicPeriod"/>
            </a:pPr>
            <a:r>
              <a:rPr lang="en-US" sz="800" dirty="0">
                <a:latin typeface="Aptos" panose="020B0004020202020204" pitchFamily="34" charset="0"/>
              </a:rPr>
              <a:t>Bethany Verkamp, Michael B. Jordan, Carl E. Allen; Pediatric hemophagocytic lymphohistiocytosis: current conceptualization, diagnosis, and treatment. Blood 2026; 147 (10): 1019–1036. </a:t>
            </a:r>
            <a:r>
              <a:rPr lang="en-US" sz="800" dirty="0" err="1">
                <a:latin typeface="Aptos" panose="020B0004020202020204" pitchFamily="34" charset="0"/>
              </a:rPr>
              <a:t>doi</a:t>
            </a:r>
            <a:r>
              <a:rPr lang="en-US" sz="800" dirty="0">
                <a:latin typeface="Aptos" panose="020B0004020202020204" pitchFamily="34" charset="0"/>
              </a:rPr>
              <a:t>: </a:t>
            </a:r>
            <a:r>
              <a:rPr lang="en-US" sz="800" dirty="0">
                <a:latin typeface="Aptos" panose="020B0004020202020204" pitchFamily="34" charset="0"/>
                <a:hlinkClick r:id="rId3"/>
              </a:rPr>
              <a:t>https://doi-org.ezproxy.uky.edu/10.1182/blood.2025028762</a:t>
            </a:r>
            <a:r>
              <a:rPr lang="en-US" sz="800" dirty="0">
                <a:latin typeface="Aptos" panose="020B0004020202020204" pitchFamily="34" charset="0"/>
              </a:rPr>
              <a:t>.</a:t>
            </a:r>
          </a:p>
          <a:p>
            <a:pPr marL="228600" indent="-228600">
              <a:buAutoNum type="arabicPeriod"/>
            </a:pPr>
            <a:r>
              <a:rPr lang="en-US" sz="800" dirty="0">
                <a:latin typeface="Aptos" panose="020B0004020202020204" pitchFamily="34" charset="0"/>
              </a:rPr>
              <a:t>Bergsten, E., Horne, A., </a:t>
            </a:r>
            <a:r>
              <a:rPr lang="en-US" sz="800" dirty="0" err="1">
                <a:latin typeface="Aptos" panose="020B0004020202020204" pitchFamily="34" charset="0"/>
              </a:rPr>
              <a:t>Aricó</a:t>
            </a:r>
            <a:r>
              <a:rPr lang="en-US" sz="800" dirty="0">
                <a:latin typeface="Aptos" panose="020B0004020202020204" pitchFamily="34" charset="0"/>
              </a:rPr>
              <a:t>, M., </a:t>
            </a:r>
            <a:r>
              <a:rPr lang="en-US" sz="800" dirty="0" err="1">
                <a:latin typeface="Aptos" panose="020B0004020202020204" pitchFamily="34" charset="0"/>
              </a:rPr>
              <a:t>Astigarraga</a:t>
            </a:r>
            <a:r>
              <a:rPr lang="en-US" sz="800" dirty="0">
                <a:latin typeface="Aptos" panose="020B0004020202020204" pitchFamily="34" charset="0"/>
              </a:rPr>
              <a:t>, I., Egeler, R. M., Filipovich, A. H., Ishii, E., Janka, G., </a:t>
            </a:r>
            <a:r>
              <a:rPr lang="en-US" sz="800" dirty="0" err="1">
                <a:latin typeface="Aptos" panose="020B0004020202020204" pitchFamily="34" charset="0"/>
              </a:rPr>
              <a:t>Ladisch</a:t>
            </a:r>
            <a:r>
              <a:rPr lang="en-US" sz="800" dirty="0">
                <a:latin typeface="Aptos" panose="020B0004020202020204" pitchFamily="34" charset="0"/>
              </a:rPr>
              <a:t>, S., Lehmberg, K., McClain, K. L., Minkov, M., Montgomery, S., Nanduri, V., Rosso, D., &amp; Henter, J. I. (2017). Confirmed efficacy of etoposide and dexamethasone in HLH treatment: long-term results of the cooperative HLH-2004 study. Blood, 130(25), 2728–2738. https://doi.org/10.1182/blood-2017-06-788349</a:t>
            </a:r>
          </a:p>
          <a:p>
            <a:pPr marL="228600" indent="-228600">
              <a:buAutoNum type="arabicPeriod"/>
            </a:pPr>
            <a:r>
              <a:rPr lang="en-US" sz="800" dirty="0" err="1">
                <a:latin typeface="Aptos" panose="020B0004020202020204" pitchFamily="34" charset="0"/>
              </a:rPr>
              <a:t>Cetica</a:t>
            </a:r>
            <a:r>
              <a:rPr lang="en-US" sz="800" dirty="0">
                <a:latin typeface="Aptos" panose="020B0004020202020204" pitchFamily="34" charset="0"/>
              </a:rPr>
              <a:t>, V., </a:t>
            </a:r>
            <a:r>
              <a:rPr lang="en-US" sz="800" dirty="0" err="1">
                <a:latin typeface="Aptos" panose="020B0004020202020204" pitchFamily="34" charset="0"/>
              </a:rPr>
              <a:t>Sieni</a:t>
            </a:r>
            <a:r>
              <a:rPr lang="en-US" sz="800" dirty="0">
                <a:latin typeface="Aptos" panose="020B0004020202020204" pitchFamily="34" charset="0"/>
              </a:rPr>
              <a:t>, E., Pende, D., </a:t>
            </a:r>
            <a:r>
              <a:rPr lang="en-US" sz="800" dirty="0" err="1">
                <a:latin typeface="Aptos" panose="020B0004020202020204" pitchFamily="34" charset="0"/>
              </a:rPr>
              <a:t>Danesino</a:t>
            </a:r>
            <a:r>
              <a:rPr lang="en-US" sz="800" dirty="0">
                <a:latin typeface="Aptos" panose="020B0004020202020204" pitchFamily="34" charset="0"/>
              </a:rPr>
              <a:t>, C., De Fusco, C., Locatelli, F., Micalizzi, C., Putti, M. C., Biondi, A., Fagioli, F., Moretta, L., Griffiths, G. M., Luzzatto, L., &amp; </a:t>
            </a:r>
            <a:r>
              <a:rPr lang="en-US" sz="800" dirty="0" err="1">
                <a:latin typeface="Aptos" panose="020B0004020202020204" pitchFamily="34" charset="0"/>
              </a:rPr>
              <a:t>Aricò</a:t>
            </a:r>
            <a:r>
              <a:rPr lang="en-US" sz="800" dirty="0">
                <a:latin typeface="Aptos" panose="020B0004020202020204" pitchFamily="34" charset="0"/>
              </a:rPr>
              <a:t>, M. (2016). Genetic predisposition to hemophagocytic lymphohistiocytosis: Report on 500 patients from the Italian registry. The Journal of allergy and clinical immunology, 137(1), 188–196.e4. </a:t>
            </a:r>
            <a:r>
              <a:rPr lang="en-US" sz="800" dirty="0">
                <a:latin typeface="Aptos" panose="020B0004020202020204" pitchFamily="34" charset="0"/>
                <a:hlinkClick r:id="rId4"/>
              </a:rPr>
              <a:t>https://doi.org/10.1016/j.jaci.2015.06.048</a:t>
            </a:r>
            <a:r>
              <a:rPr lang="en-US" sz="800" dirty="0">
                <a:latin typeface="Aptos" panose="020B0004020202020204" pitchFamily="34" charset="0"/>
              </a:rPr>
              <a:t>.</a:t>
            </a:r>
          </a:p>
          <a:p>
            <a:pPr marL="228600" indent="-228600">
              <a:buAutoNum type="arabicPeriod"/>
            </a:pPr>
            <a:r>
              <a:rPr lang="en-US" sz="800" dirty="0">
                <a:latin typeface="Aptos" panose="020B0004020202020204" pitchFamily="34" charset="0"/>
              </a:rPr>
              <a:t>Chandrakasan, S., Jordan, M. B., Baker, A., Behrens, E. M., </a:t>
            </a:r>
            <a:r>
              <a:rPr lang="en-US" sz="800" dirty="0" err="1">
                <a:latin typeface="Aptos" panose="020B0004020202020204" pitchFamily="34" charset="0"/>
              </a:rPr>
              <a:t>Bhatla</a:t>
            </a:r>
            <a:r>
              <a:rPr lang="en-US" sz="800" dirty="0">
                <a:latin typeface="Aptos" panose="020B0004020202020204" pitchFamily="34" charset="0"/>
              </a:rPr>
              <a:t>, D., Chien, M., Eckstein, O. S., Henry, M. M., Hermiston, M. L., Hinson, A. P., Leiding, J. W., Oladapo, A., Patel, S. A., Pednekar, P., Ray, A. K., Dávila Saldaña, B., Sarangi, S. N., </a:t>
            </a:r>
            <a:r>
              <a:rPr lang="en-US" sz="800" dirty="0" err="1">
                <a:latin typeface="Aptos" panose="020B0004020202020204" pitchFamily="34" charset="0"/>
              </a:rPr>
              <a:t>Walkovich</a:t>
            </a:r>
            <a:r>
              <a:rPr lang="en-US" sz="800" dirty="0">
                <a:latin typeface="Aptos" panose="020B0004020202020204" pitchFamily="34" charset="0"/>
              </a:rPr>
              <a:t>, K. J., Yee, J. D., Zoref-Lorenz, A., … Allen, C. E. (2024). Real-world treatment patterns and outcomes in patients with primary hemophagocytic lymphohistiocytosis treated with </a:t>
            </a:r>
            <a:r>
              <a:rPr lang="en-US" sz="800" dirty="0" err="1">
                <a:latin typeface="Aptos" panose="020B0004020202020204" pitchFamily="34" charset="0"/>
              </a:rPr>
              <a:t>emapalumab</a:t>
            </a:r>
            <a:r>
              <a:rPr lang="en-US" sz="800" dirty="0">
                <a:latin typeface="Aptos" panose="020B0004020202020204" pitchFamily="34" charset="0"/>
              </a:rPr>
              <a:t>. Blood advances, 8(9), 2248–2258. https://doi.org/10.1182/bloodadvances.2023012217</a:t>
            </a:r>
          </a:p>
          <a:p>
            <a:pPr marL="228600" indent="-228600">
              <a:buAutoNum type="arabicPeriod"/>
            </a:pPr>
            <a:r>
              <a:rPr lang="en-US" sz="800" dirty="0" err="1">
                <a:latin typeface="Aptos" panose="020B0004020202020204" pitchFamily="34" charset="0"/>
              </a:rPr>
              <a:t>Fardet</a:t>
            </a:r>
            <a:r>
              <a:rPr lang="en-US" sz="800" dirty="0">
                <a:latin typeface="Aptos" panose="020B0004020202020204" pitchFamily="34" charset="0"/>
              </a:rPr>
              <a:t>, L., Galicier, L., </a:t>
            </a:r>
            <a:r>
              <a:rPr lang="en-US" sz="800" dirty="0" err="1">
                <a:latin typeface="Aptos" panose="020B0004020202020204" pitchFamily="34" charset="0"/>
              </a:rPr>
              <a:t>Lambotte</a:t>
            </a:r>
            <a:r>
              <a:rPr lang="en-US" sz="800" dirty="0">
                <a:latin typeface="Aptos" panose="020B0004020202020204" pitchFamily="34" charset="0"/>
              </a:rPr>
              <a:t>, O., </a:t>
            </a:r>
            <a:r>
              <a:rPr lang="en-US" sz="800" dirty="0" err="1">
                <a:latin typeface="Aptos" panose="020B0004020202020204" pitchFamily="34" charset="0"/>
              </a:rPr>
              <a:t>Marzac</a:t>
            </a:r>
            <a:r>
              <a:rPr lang="en-US" sz="800" dirty="0">
                <a:latin typeface="Aptos" panose="020B0004020202020204" pitchFamily="34" charset="0"/>
              </a:rPr>
              <a:t>, C., Aumont, C., </a:t>
            </a:r>
            <a:r>
              <a:rPr lang="en-US" sz="800" dirty="0" err="1">
                <a:latin typeface="Aptos" panose="020B0004020202020204" pitchFamily="34" charset="0"/>
              </a:rPr>
              <a:t>Chahwan</a:t>
            </a:r>
            <a:r>
              <a:rPr lang="en-US" sz="800" dirty="0">
                <a:latin typeface="Aptos" panose="020B0004020202020204" pitchFamily="34" charset="0"/>
              </a:rPr>
              <a:t>, D., Coppo, P., &amp; </a:t>
            </a:r>
            <a:r>
              <a:rPr lang="en-US" sz="800" dirty="0" err="1">
                <a:latin typeface="Aptos" panose="020B0004020202020204" pitchFamily="34" charset="0"/>
              </a:rPr>
              <a:t>Hejblum</a:t>
            </a:r>
            <a:r>
              <a:rPr lang="en-US" sz="800" dirty="0">
                <a:latin typeface="Aptos" panose="020B0004020202020204" pitchFamily="34" charset="0"/>
              </a:rPr>
              <a:t>, G. (2014). Development and validation of the </a:t>
            </a:r>
            <a:r>
              <a:rPr lang="en-US" sz="800" dirty="0" err="1">
                <a:latin typeface="Aptos" panose="020B0004020202020204" pitchFamily="34" charset="0"/>
              </a:rPr>
              <a:t>HScore</a:t>
            </a:r>
            <a:r>
              <a:rPr lang="en-US" sz="800" dirty="0">
                <a:latin typeface="Aptos" panose="020B0004020202020204" pitchFamily="34" charset="0"/>
              </a:rPr>
              <a:t>, a score for the diagnosis of reactive hemophagocytic syndrome. Arthritis &amp; rheumatology (Hoboken, N.J.), 66(9), 2613–2620. https://doi.org/10.1002/art.38690.</a:t>
            </a:r>
          </a:p>
          <a:p>
            <a:pPr marL="228600" indent="-228600">
              <a:buAutoNum type="arabicPeriod"/>
            </a:pPr>
            <a:r>
              <a:rPr lang="en-US" sz="800" dirty="0">
                <a:latin typeface="Aptos" panose="020B0004020202020204" pitchFamily="34" charset="0"/>
              </a:rPr>
              <a:t>Henter J. I. (2025). Hemophagocytic Lymphohistiocytosis. The New England Journal of Medicine, 392(6), 584–598. https://doi.org/10.1056/NEJMra2314005. </a:t>
            </a:r>
          </a:p>
          <a:p>
            <a:pPr marL="228600" indent="-228600">
              <a:buAutoNum type="arabicPeriod"/>
            </a:pPr>
            <a:r>
              <a:rPr lang="en-US" sz="800" dirty="0">
                <a:latin typeface="Aptos" panose="020B0004020202020204" pitchFamily="34" charset="0"/>
              </a:rPr>
              <a:t>Henter, J. I., Horne, A., </a:t>
            </a:r>
            <a:r>
              <a:rPr lang="en-US" sz="800" dirty="0" err="1">
                <a:latin typeface="Aptos" panose="020B0004020202020204" pitchFamily="34" charset="0"/>
              </a:rPr>
              <a:t>Aricó</a:t>
            </a:r>
            <a:r>
              <a:rPr lang="en-US" sz="800" dirty="0">
                <a:latin typeface="Aptos" panose="020B0004020202020204" pitchFamily="34" charset="0"/>
              </a:rPr>
              <a:t>, M., Egeler, R. M., Filipovich, A. H., </a:t>
            </a:r>
            <a:r>
              <a:rPr lang="en-US" sz="800" dirty="0" err="1">
                <a:latin typeface="Aptos" panose="020B0004020202020204" pitchFamily="34" charset="0"/>
              </a:rPr>
              <a:t>Imashuku</a:t>
            </a:r>
            <a:r>
              <a:rPr lang="en-US" sz="800" dirty="0">
                <a:latin typeface="Aptos" panose="020B0004020202020204" pitchFamily="34" charset="0"/>
              </a:rPr>
              <a:t>, S., </a:t>
            </a:r>
            <a:r>
              <a:rPr lang="en-US" sz="800" dirty="0" err="1">
                <a:latin typeface="Aptos" panose="020B0004020202020204" pitchFamily="34" charset="0"/>
              </a:rPr>
              <a:t>Ladisch</a:t>
            </a:r>
            <a:r>
              <a:rPr lang="en-US" sz="800" dirty="0">
                <a:latin typeface="Aptos" panose="020B0004020202020204" pitchFamily="34" charset="0"/>
              </a:rPr>
              <a:t>, S., McClain, K., Webb, D., Winiarski, J., &amp; Janka, G. (2007). HLH-2004: Diagnostic and therapeutic guidelines for hemophagocytic lymphohistiocytosis. Pediatric blood &amp; cancer, 48(2), 124–131. https://doi.org/10.1002/pbc.21039. </a:t>
            </a:r>
          </a:p>
          <a:p>
            <a:pPr marL="228600" indent="-228600">
              <a:buAutoNum type="arabicPeriod"/>
            </a:pPr>
            <a:r>
              <a:rPr lang="en-US" sz="800" dirty="0">
                <a:latin typeface="Aptos" panose="020B0004020202020204" pitchFamily="34" charset="0"/>
              </a:rPr>
              <a:t>Jan-Inge Henter, </a:t>
            </a:r>
            <a:r>
              <a:rPr lang="en-US" sz="800" dirty="0" err="1">
                <a:latin typeface="Aptos" panose="020B0004020202020204" pitchFamily="34" charset="0"/>
              </a:rPr>
              <a:t>AnnaCarin</a:t>
            </a:r>
            <a:r>
              <a:rPr lang="en-US" sz="800" dirty="0">
                <a:latin typeface="Aptos" panose="020B0004020202020204" pitchFamily="34" charset="0"/>
              </a:rPr>
              <a:t> Samuelsson-Horne, Maurizio Aricò, R. Maarten Egeler, </a:t>
            </a:r>
            <a:r>
              <a:rPr lang="en-US" sz="800" dirty="0" err="1">
                <a:latin typeface="Aptos" panose="020B0004020202020204" pitchFamily="34" charset="0"/>
              </a:rPr>
              <a:t>Göran</a:t>
            </a:r>
            <a:r>
              <a:rPr lang="en-US" sz="800" dirty="0">
                <a:latin typeface="Aptos" panose="020B0004020202020204" pitchFamily="34" charset="0"/>
              </a:rPr>
              <a:t> </a:t>
            </a:r>
            <a:r>
              <a:rPr lang="en-US" sz="800" dirty="0" err="1">
                <a:latin typeface="Aptos" panose="020B0004020202020204" pitchFamily="34" charset="0"/>
              </a:rPr>
              <a:t>Elinder</a:t>
            </a:r>
            <a:r>
              <a:rPr lang="en-US" sz="800" dirty="0">
                <a:latin typeface="Aptos" panose="020B0004020202020204" pitchFamily="34" charset="0"/>
              </a:rPr>
              <a:t>, Alexandra H. Filipovich, Helmut Gadner, Shinsaku </a:t>
            </a:r>
            <a:r>
              <a:rPr lang="en-US" sz="800" dirty="0" err="1">
                <a:latin typeface="Aptos" panose="020B0004020202020204" pitchFamily="34" charset="0"/>
              </a:rPr>
              <a:t>Imashuku</a:t>
            </a:r>
            <a:r>
              <a:rPr lang="en-US" sz="800" dirty="0">
                <a:latin typeface="Aptos" panose="020B0004020202020204" pitchFamily="34" charset="0"/>
              </a:rPr>
              <a:t>, Diane Komp, Stephan </a:t>
            </a:r>
            <a:r>
              <a:rPr lang="en-US" sz="800" dirty="0" err="1">
                <a:latin typeface="Aptos" panose="020B0004020202020204" pitchFamily="34" charset="0"/>
              </a:rPr>
              <a:t>Ladisch</a:t>
            </a:r>
            <a:r>
              <a:rPr lang="en-US" sz="800" dirty="0">
                <a:latin typeface="Aptos" panose="020B0004020202020204" pitchFamily="34" charset="0"/>
              </a:rPr>
              <a:t>, David Webb, Gritta Janka; for the Histiocyte Society, Treatment of hemophagocytic lymphohistiocytosis with HLH-94 immunochemotherapy and bone marrow transplantation. Blood 2002; 100 (7): 2367–2373. </a:t>
            </a:r>
            <a:r>
              <a:rPr lang="en-US" sz="800" dirty="0" err="1">
                <a:latin typeface="Aptos" panose="020B0004020202020204" pitchFamily="34" charset="0"/>
              </a:rPr>
              <a:t>doi</a:t>
            </a:r>
            <a:r>
              <a:rPr lang="en-US" sz="800" dirty="0">
                <a:latin typeface="Aptos" panose="020B0004020202020204" pitchFamily="34" charset="0"/>
              </a:rPr>
              <a:t>: https://doi.org/10.1182/blood-2002-01-0172. </a:t>
            </a:r>
          </a:p>
          <a:p>
            <a:pPr marL="228600" indent="-228600">
              <a:buAutoNum type="arabicPeriod"/>
            </a:pPr>
            <a:r>
              <a:rPr lang="en-US" sz="800" dirty="0">
                <a:latin typeface="Aptos" panose="020B0004020202020204" pitchFamily="34" charset="0"/>
              </a:rPr>
              <a:t>Joanne I. Hsu, Sarah </a:t>
            </a:r>
            <a:r>
              <a:rPr lang="en-US" sz="800" dirty="0" err="1">
                <a:latin typeface="Aptos" panose="020B0004020202020204" pitchFamily="34" charset="0"/>
              </a:rPr>
              <a:t>Nikiforow</a:t>
            </a:r>
            <a:r>
              <a:rPr lang="en-US" sz="800" dirty="0">
                <a:latin typeface="Aptos" panose="020B0004020202020204" pitchFamily="34" charset="0"/>
              </a:rPr>
              <a:t>, Nancy Berliner; Hemophagocytic lymphohistiocytosis in adults. Blood 2026; 147 (10): 1037–1047. </a:t>
            </a:r>
            <a:r>
              <a:rPr lang="en-US" sz="800" dirty="0" err="1">
                <a:latin typeface="Aptos" panose="020B0004020202020204" pitchFamily="34" charset="0"/>
              </a:rPr>
              <a:t>doi</a:t>
            </a:r>
            <a:r>
              <a:rPr lang="en-US" sz="800" dirty="0">
                <a:latin typeface="Aptos" panose="020B0004020202020204" pitchFamily="34" charset="0"/>
              </a:rPr>
              <a:t>: </a:t>
            </a:r>
            <a:r>
              <a:rPr lang="en-US" sz="800" dirty="0">
                <a:latin typeface="Aptos" panose="020B0004020202020204" pitchFamily="34" charset="0"/>
                <a:hlinkClick r:id="rId5"/>
              </a:rPr>
              <a:t>https://doi-org.ezproxy.uky.edu/10.1182/blood.2025031100</a:t>
            </a:r>
            <a:r>
              <a:rPr lang="en-US" sz="800" dirty="0">
                <a:latin typeface="Aptos" panose="020B0004020202020204" pitchFamily="34" charset="0"/>
              </a:rPr>
              <a:t>.</a:t>
            </a:r>
          </a:p>
          <a:p>
            <a:pPr marL="228600" indent="-228600">
              <a:buAutoNum type="arabicPeriod"/>
            </a:pPr>
            <a:r>
              <a:rPr lang="en-US" sz="800" dirty="0">
                <a:latin typeface="Aptos" panose="020B0004020202020204" pitchFamily="34" charset="0"/>
              </a:rPr>
              <a:t>Locatelli, F., Jordan, M. B., Allen, C., Cesaro, S., </a:t>
            </a:r>
            <a:r>
              <a:rPr lang="en-US" sz="800" dirty="0" err="1">
                <a:latin typeface="Aptos" panose="020B0004020202020204" pitchFamily="34" charset="0"/>
              </a:rPr>
              <a:t>Rizzari</a:t>
            </a:r>
            <a:r>
              <a:rPr lang="en-US" sz="800" dirty="0">
                <a:latin typeface="Aptos" panose="020B0004020202020204" pitchFamily="34" charset="0"/>
              </a:rPr>
              <a:t>, C., Rao, A., </a:t>
            </a:r>
            <a:r>
              <a:rPr lang="en-US" sz="800" dirty="0" err="1">
                <a:latin typeface="Aptos" panose="020B0004020202020204" pitchFamily="34" charset="0"/>
              </a:rPr>
              <a:t>Degar</a:t>
            </a:r>
            <a:r>
              <a:rPr lang="en-US" sz="800" dirty="0">
                <a:latin typeface="Aptos" panose="020B0004020202020204" pitchFamily="34" charset="0"/>
              </a:rPr>
              <a:t>, B., Garrington, T. P., Sevilla, J., Putti, M. C., Fagioli, F., Ahlmann, M., Dapena Diaz, J. L., Henry, M., De Benedetti, F., Grom, A., Lapeyre, G., </a:t>
            </a:r>
            <a:r>
              <a:rPr lang="en-US" sz="800" dirty="0" err="1">
                <a:latin typeface="Aptos" panose="020B0004020202020204" pitchFamily="34" charset="0"/>
              </a:rPr>
              <a:t>Jacqmin</a:t>
            </a:r>
            <a:r>
              <a:rPr lang="en-US" sz="800" dirty="0">
                <a:latin typeface="Aptos" panose="020B0004020202020204" pitchFamily="34" charset="0"/>
              </a:rPr>
              <a:t>, P., Ballabio, M., &amp; de Min, C. (2020). </a:t>
            </a:r>
            <a:r>
              <a:rPr lang="en-US" sz="800" dirty="0" err="1">
                <a:latin typeface="Aptos" panose="020B0004020202020204" pitchFamily="34" charset="0"/>
              </a:rPr>
              <a:t>Emapalumab</a:t>
            </a:r>
            <a:r>
              <a:rPr lang="en-US" sz="800" dirty="0">
                <a:latin typeface="Aptos" panose="020B0004020202020204" pitchFamily="34" charset="0"/>
              </a:rPr>
              <a:t> in Children with Primary Hemophagocytic Lymphohistiocytosis. The New England journal of medicine, 382(19), 1811–1822. </a:t>
            </a:r>
            <a:r>
              <a:rPr lang="en-US" sz="800" dirty="0">
                <a:latin typeface="Aptos" panose="020B0004020202020204" pitchFamily="34" charset="0"/>
                <a:hlinkClick r:id="rId6"/>
              </a:rPr>
              <a:t>https://doi.org/10.1056/NEJMoa1911326</a:t>
            </a:r>
            <a:r>
              <a:rPr lang="en-US" sz="800" dirty="0">
                <a:latin typeface="Aptos" panose="020B0004020202020204" pitchFamily="34" charset="0"/>
              </a:rPr>
              <a:t>. </a:t>
            </a:r>
          </a:p>
          <a:p>
            <a:pPr marL="228600" indent="-228600">
              <a:buAutoNum type="arabicPeriod"/>
            </a:pPr>
            <a:r>
              <a:rPr lang="en-US" sz="800" dirty="0" err="1">
                <a:latin typeface="Aptos" panose="020B0004020202020204" pitchFamily="34" charset="0"/>
              </a:rPr>
              <a:t>Mahlaoui</a:t>
            </a:r>
            <a:r>
              <a:rPr lang="en-US" sz="800" dirty="0">
                <a:latin typeface="Aptos" panose="020B0004020202020204" pitchFamily="34" charset="0"/>
              </a:rPr>
              <a:t>, N., </a:t>
            </a:r>
            <a:r>
              <a:rPr lang="en-US" sz="800" dirty="0" err="1">
                <a:latin typeface="Aptos" panose="020B0004020202020204" pitchFamily="34" charset="0"/>
              </a:rPr>
              <a:t>Ouachée</a:t>
            </a:r>
            <a:r>
              <a:rPr lang="en-US" sz="800" dirty="0">
                <a:latin typeface="Aptos" panose="020B0004020202020204" pitchFamily="34" charset="0"/>
              </a:rPr>
              <a:t>-Chardin, M., de Saint Basile, G., Neven, B., Picard, C., Blanche, S., &amp; Fischer, A. (2007). Immunotherapy of familial hemophagocytic lymphohistiocytosis with </a:t>
            </a:r>
            <a:r>
              <a:rPr lang="en-US" sz="800" dirty="0" err="1">
                <a:latin typeface="Aptos" panose="020B0004020202020204" pitchFamily="34" charset="0"/>
              </a:rPr>
              <a:t>antithymocyte</a:t>
            </a:r>
            <a:r>
              <a:rPr lang="en-US" sz="800" dirty="0">
                <a:latin typeface="Aptos" panose="020B0004020202020204" pitchFamily="34" charset="0"/>
              </a:rPr>
              <a:t> globulins: a single-center retrospective report of 38 patients. Pediatrics, 120(3), e622–e628. https://doi.org/10.1542/peds.2006-3164</a:t>
            </a:r>
          </a:p>
          <a:p>
            <a:pPr marL="228600" indent="-228600">
              <a:buAutoNum type="arabicPeriod"/>
            </a:pPr>
            <a:r>
              <a:rPr lang="en-US" sz="800" dirty="0">
                <a:latin typeface="Aptos" panose="020B0004020202020204" pitchFamily="34" charset="0"/>
              </a:rPr>
              <a:t>Strippoli, R., </a:t>
            </a:r>
            <a:r>
              <a:rPr lang="en-US" sz="800" dirty="0" err="1">
                <a:latin typeface="Aptos" panose="020B0004020202020204" pitchFamily="34" charset="0"/>
              </a:rPr>
              <a:t>Caiello</a:t>
            </a:r>
            <a:r>
              <a:rPr lang="en-US" sz="800" dirty="0">
                <a:latin typeface="Aptos" panose="020B0004020202020204" pitchFamily="34" charset="0"/>
              </a:rPr>
              <a:t>, I., &amp; De Benedetti, F. (2013). Reaching the threshold: a multilayer pathogenesis of macrophage activation syndrome. The Journal of rheumatology, 40(6), 761–767. </a:t>
            </a:r>
            <a:r>
              <a:rPr lang="en-US" sz="800" dirty="0">
                <a:latin typeface="Aptos" panose="020B0004020202020204" pitchFamily="34" charset="0"/>
                <a:hlinkClick r:id="rId7"/>
              </a:rPr>
              <a:t>https://doi.org/10.3899/jrheum.121233</a:t>
            </a:r>
            <a:endParaRPr lang="en-US" sz="800" dirty="0">
              <a:latin typeface="Aptos" panose="020B0004020202020204" pitchFamily="34" charset="0"/>
            </a:endParaRPr>
          </a:p>
          <a:p>
            <a:pPr marL="228600" indent="-228600">
              <a:buAutoNum type="arabicPeriod"/>
            </a:pPr>
            <a:r>
              <a:rPr lang="en-US" sz="800" dirty="0" err="1">
                <a:latin typeface="Aptos" panose="020B0004020202020204" pitchFamily="34" charset="0"/>
              </a:rPr>
              <a:t>Trottestam</a:t>
            </a:r>
            <a:r>
              <a:rPr lang="en-US" sz="800" dirty="0">
                <a:latin typeface="Aptos" panose="020B0004020202020204" pitchFamily="34" charset="0"/>
              </a:rPr>
              <a:t>, H., Horne, A., </a:t>
            </a:r>
            <a:r>
              <a:rPr lang="en-US" sz="800" dirty="0" err="1">
                <a:latin typeface="Aptos" panose="020B0004020202020204" pitchFamily="34" charset="0"/>
              </a:rPr>
              <a:t>Aricò</a:t>
            </a:r>
            <a:r>
              <a:rPr lang="en-US" sz="800" dirty="0">
                <a:latin typeface="Aptos" panose="020B0004020202020204" pitchFamily="34" charset="0"/>
              </a:rPr>
              <a:t>, M., Egeler, R. M., Filipovich, A. H., Gadner, H., </a:t>
            </a:r>
            <a:r>
              <a:rPr lang="en-US" sz="800" dirty="0" err="1">
                <a:latin typeface="Aptos" panose="020B0004020202020204" pitchFamily="34" charset="0"/>
              </a:rPr>
              <a:t>Imashuku</a:t>
            </a:r>
            <a:r>
              <a:rPr lang="en-US" sz="800" dirty="0">
                <a:latin typeface="Aptos" panose="020B0004020202020204" pitchFamily="34" charset="0"/>
              </a:rPr>
              <a:t>, S., </a:t>
            </a:r>
            <a:r>
              <a:rPr lang="en-US" sz="800" dirty="0" err="1">
                <a:latin typeface="Aptos" panose="020B0004020202020204" pitchFamily="34" charset="0"/>
              </a:rPr>
              <a:t>Ladisch</a:t>
            </a:r>
            <a:r>
              <a:rPr lang="en-US" sz="800" dirty="0">
                <a:latin typeface="Aptos" panose="020B0004020202020204" pitchFamily="34" charset="0"/>
              </a:rPr>
              <a:t>, S., Webb, D., Janka, G., Henter, J. I., &amp; Histiocyte Society (2011). Chemoimmunotherapy for hemophagocytic lymphohistiocytosis: long-term results of the HLH-94 treatment protocol. Blood, 118(17), 4577–4584. </a:t>
            </a:r>
            <a:r>
              <a:rPr lang="en-US" sz="800" dirty="0">
                <a:latin typeface="Aptos" panose="020B0004020202020204" pitchFamily="34" charset="0"/>
                <a:hlinkClick r:id="rId8"/>
              </a:rPr>
              <a:t>https://doi.org/10.1182/blood-2011-06-356261</a:t>
            </a:r>
            <a:endParaRPr lang="en-US" sz="800" dirty="0">
              <a:latin typeface="Aptos" panose="020B0004020202020204" pitchFamily="34" charset="0"/>
            </a:endParaRPr>
          </a:p>
          <a:p>
            <a:pPr marL="228600" indent="-228600">
              <a:buAutoNum type="arabicPeriod"/>
            </a:pPr>
            <a:r>
              <a:rPr lang="en-US" sz="800" dirty="0">
                <a:latin typeface="Aptos" panose="020B0004020202020204" pitchFamily="34" charset="0"/>
              </a:rPr>
              <a:t>Wu, Y., Sun, X., Kang, K., Yang, Y., Li, H., Zhao, A., &amp; Niu, T. (2024). Hemophagocytic lymphohistiocytosis: current treatment advances, emerging targeted therapy and underlying mechanisms. Journal of hematology &amp; oncology, 17(1), 106. </a:t>
            </a:r>
            <a:r>
              <a:rPr lang="en-US" sz="800" dirty="0">
                <a:latin typeface="Aptos" panose="020B0004020202020204" pitchFamily="34" charset="0"/>
                <a:hlinkClick r:id="rId9"/>
              </a:rPr>
              <a:t>https://doi.org/10.1186/s13045-024-01621-x</a:t>
            </a:r>
            <a:r>
              <a:rPr lang="en-US" sz="800" dirty="0">
                <a:latin typeface="Aptos" panose="020B0004020202020204" pitchFamily="34" charset="0"/>
              </a:rPr>
              <a:t>.</a:t>
            </a:r>
          </a:p>
          <a:p>
            <a:pPr marL="228600" indent="-228600">
              <a:buAutoNum type="arabicPeriod"/>
            </a:pPr>
            <a:r>
              <a:rPr lang="en-US" sz="800" dirty="0">
                <a:latin typeface="Aptos" panose="020B0004020202020204" pitchFamily="34" charset="0"/>
              </a:rPr>
              <a:t>Zhang, Q., Zhao, Y. Z., Ma, H. H., Wang, D., Cui, L., Li, W. J., Wei, A., Wang, C. J., Wang, T. Y., Li, Z. G., &amp; Zhang, R. (2022). A study of ruxolitinib response-based stratified treatment for pediatric hemophagocytic lymphohistiocytosis. Blood, 139(24), 3493–3504. https://doi.org/10.1182/blood.2021014860</a:t>
            </a:r>
          </a:p>
        </p:txBody>
      </p:sp>
    </p:spTree>
    <p:extLst>
      <p:ext uri="{BB962C8B-B14F-4D97-AF65-F5344CB8AC3E}">
        <p14:creationId xmlns:p14="http://schemas.microsoft.com/office/powerpoint/2010/main" val="4252036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70822-EC24-DB98-3F7B-C10D178AF1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DD68B8-896B-C7EC-BD57-0A2F42CACC8B}"/>
              </a:ext>
            </a:extLst>
          </p:cNvPr>
          <p:cNvSpPr>
            <a:spLocks noGrp="1"/>
          </p:cNvSpPr>
          <p:nvPr>
            <p:ph type="ctrTitle"/>
          </p:nvPr>
        </p:nvSpPr>
        <p:spPr>
          <a:xfrm>
            <a:off x="581191" y="888351"/>
            <a:ext cx="10993549" cy="1475013"/>
          </a:xfrm>
        </p:spPr>
        <p:txBody>
          <a:bodyPr>
            <a:normAutofit/>
          </a:bodyPr>
          <a:lstStyle/>
          <a:p>
            <a:r>
              <a:rPr lang="en-US" dirty="0">
                <a:latin typeface="Aptos" panose="020B0004020202020204" pitchFamily="34" charset="0"/>
              </a:rPr>
              <a:t>Primary hemophagocytic Lymphohistiocytosis – A Review of Management</a:t>
            </a:r>
          </a:p>
        </p:txBody>
      </p:sp>
      <p:sp>
        <p:nvSpPr>
          <p:cNvPr id="3" name="Subtitle 2">
            <a:extLst>
              <a:ext uri="{FF2B5EF4-FFF2-40B4-BE49-F238E27FC236}">
                <a16:creationId xmlns:a16="http://schemas.microsoft.com/office/drawing/2014/main" id="{A75A8627-8F00-D22F-1DEF-1F3482BC5441}"/>
              </a:ext>
            </a:extLst>
          </p:cNvPr>
          <p:cNvSpPr>
            <a:spLocks noGrp="1"/>
          </p:cNvSpPr>
          <p:nvPr>
            <p:ph type="subTitle" idx="1"/>
          </p:nvPr>
        </p:nvSpPr>
        <p:spPr>
          <a:xfrm>
            <a:off x="581194" y="2414165"/>
            <a:ext cx="10993546" cy="590321"/>
          </a:xfrm>
        </p:spPr>
        <p:txBody>
          <a:bodyPr>
            <a:normAutofit fontScale="92500" lnSpcReduction="20000"/>
          </a:bodyPr>
          <a:lstStyle/>
          <a:p>
            <a:r>
              <a:rPr lang="en-US" dirty="0">
                <a:latin typeface="Aptos" panose="020B0004020202020204" pitchFamily="34" charset="0"/>
              </a:rPr>
              <a:t>Christopher L. Cornett II, </a:t>
            </a:r>
            <a:r>
              <a:rPr lang="en-US" dirty="0" err="1">
                <a:latin typeface="Aptos" panose="020B0004020202020204" pitchFamily="34" charset="0"/>
              </a:rPr>
              <a:t>Pharmd</a:t>
            </a:r>
            <a:endParaRPr lang="en-US" dirty="0">
              <a:latin typeface="Aptos" panose="020B0004020202020204" pitchFamily="34" charset="0"/>
            </a:endParaRPr>
          </a:p>
          <a:p>
            <a:r>
              <a:rPr lang="en-US" dirty="0">
                <a:latin typeface="Aptos" panose="020B0004020202020204" pitchFamily="34" charset="0"/>
              </a:rPr>
              <a:t>Baptist Health Louisville – Hematology/oncology pharmacy specialist</a:t>
            </a:r>
          </a:p>
        </p:txBody>
      </p:sp>
    </p:spTree>
    <p:extLst>
      <p:ext uri="{BB962C8B-B14F-4D97-AF65-F5344CB8AC3E}">
        <p14:creationId xmlns:p14="http://schemas.microsoft.com/office/powerpoint/2010/main" val="278287653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TM03457464[[fn=Dividend]]</Template>
  <TotalTime>1480</TotalTime>
  <Words>3214</Words>
  <Application>Microsoft Office PowerPoint</Application>
  <PresentationFormat>Widescreen</PresentationFormat>
  <Paragraphs>357</Paragraphs>
  <Slides>30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Arial</vt:lpstr>
      <vt:lpstr>Gill Sans MT</vt:lpstr>
      <vt:lpstr>Wingdings 2</vt:lpstr>
      <vt:lpstr>Dividend</vt:lpstr>
      <vt:lpstr>Primary hemophagocytic Lymphohistiocytosis – A Review of Management</vt:lpstr>
      <vt:lpstr>Disclosure of relevant financial relationships</vt:lpstr>
      <vt:lpstr>Objectives</vt:lpstr>
      <vt:lpstr>Prevalence</vt:lpstr>
      <vt:lpstr>Pathophysiology</vt:lpstr>
      <vt:lpstr>Genetic Influences</vt:lpstr>
      <vt:lpstr>Historical nomenclature </vt:lpstr>
      <vt:lpstr>Paradigm shift </vt:lpstr>
      <vt:lpstr>Threshold Theory </vt:lpstr>
      <vt:lpstr>clinical manifestations</vt:lpstr>
      <vt:lpstr>Hlh-2024 criteria</vt:lpstr>
      <vt:lpstr>Role of the hscore</vt:lpstr>
      <vt:lpstr>Treatment overview </vt:lpstr>
      <vt:lpstr>HLH-94 vs HLH-2004</vt:lpstr>
      <vt:lpstr>HLH-2004 Study</vt:lpstr>
      <vt:lpstr>HLH-2004: survival DATA</vt:lpstr>
      <vt:lpstr>HLH-2004: SURVIVAL DATA</vt:lpstr>
      <vt:lpstr>HLH-2004: hsct outcomes</vt:lpstr>
      <vt:lpstr>Audience poll question #1</vt:lpstr>
      <vt:lpstr>HLH-Directed therapies </vt:lpstr>
      <vt:lpstr>Targeted therapy mechanisms </vt:lpstr>
      <vt:lpstr>Emapalumab literature </vt:lpstr>
      <vt:lpstr>Ruxolitinib literature</vt:lpstr>
      <vt:lpstr>Antithymocyte globulin literature</vt:lpstr>
      <vt:lpstr>Summary of Literature</vt:lpstr>
      <vt:lpstr>Audience poll question #2</vt:lpstr>
      <vt:lpstr>Ongoing clinical trials</vt:lpstr>
      <vt:lpstr>Closing Remarks</vt:lpstr>
      <vt:lpstr>References</vt:lpstr>
      <vt:lpstr>Primary hemophagocytic Lymphohistiocytosis – A Review of Management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Darsey-Coffey, Melissa</dc:creator>
  <cp:lastModifiedBy>Darsey-Coffey, Melissa</cp:lastModifiedBy>
  <cp:revision>11</cp:revision>
  <dcterms:created xsi:type="dcterms:W3CDTF">2026-05-12T17:05:14Z</dcterms:created>
  <dcterms:modified xsi:type="dcterms:W3CDTF">2026-07-30T16:14:40Z</dcterms:modified>
</cp:coreProperties>
</file>