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 id="2147483684" r:id="rId5"/>
  </p:sldMasterIdLst>
  <p:notesMasterIdLst>
    <p:notesMasterId r:id="rId77"/>
  </p:notesMasterIdLst>
  <p:sldIdLst>
    <p:sldId id="709" r:id="rId6"/>
    <p:sldId id="315" r:id="rId7"/>
    <p:sldId id="693" r:id="rId8"/>
    <p:sldId id="286" r:id="rId9"/>
    <p:sldId id="710" r:id="rId10"/>
    <p:sldId id="451" r:id="rId11"/>
    <p:sldId id="713" r:id="rId12"/>
    <p:sldId id="269" r:id="rId13"/>
    <p:sldId id="273" r:id="rId14"/>
    <p:sldId id="711" r:id="rId15"/>
    <p:sldId id="365" r:id="rId16"/>
    <p:sldId id="364" r:id="rId17"/>
    <p:sldId id="439" r:id="rId18"/>
    <p:sldId id="426" r:id="rId19"/>
    <p:sldId id="429" r:id="rId20"/>
    <p:sldId id="431" r:id="rId21"/>
    <p:sldId id="449" r:id="rId22"/>
    <p:sldId id="450" r:id="rId23"/>
    <p:sldId id="694" r:id="rId24"/>
    <p:sldId id="696" r:id="rId25"/>
    <p:sldId id="699" r:id="rId26"/>
    <p:sldId id="716" r:id="rId27"/>
    <p:sldId id="714" r:id="rId28"/>
    <p:sldId id="707" r:id="rId29"/>
    <p:sldId id="437" r:id="rId30"/>
    <p:sldId id="259" r:id="rId31"/>
    <p:sldId id="436" r:id="rId32"/>
    <p:sldId id="698" r:id="rId33"/>
    <p:sldId id="372" r:id="rId34"/>
    <p:sldId id="338" r:id="rId35"/>
    <p:sldId id="446" r:id="rId36"/>
    <p:sldId id="385" r:id="rId37"/>
    <p:sldId id="336" r:id="rId38"/>
    <p:sldId id="384" r:id="rId39"/>
    <p:sldId id="366" r:id="rId40"/>
    <p:sldId id="715" r:id="rId41"/>
    <p:sldId id="462" r:id="rId42"/>
    <p:sldId id="700" r:id="rId43"/>
    <p:sldId id="359" r:id="rId44"/>
    <p:sldId id="706" r:id="rId45"/>
    <p:sldId id="721" r:id="rId46"/>
    <p:sldId id="452" r:id="rId47"/>
    <p:sldId id="708" r:id="rId48"/>
    <p:sldId id="717" r:id="rId49"/>
    <p:sldId id="458" r:id="rId50"/>
    <p:sldId id="688" r:id="rId51"/>
    <p:sldId id="689" r:id="rId52"/>
    <p:sldId id="690" r:id="rId53"/>
    <p:sldId id="456" r:id="rId54"/>
    <p:sldId id="697" r:id="rId55"/>
    <p:sldId id="673" r:id="rId56"/>
    <p:sldId id="712" r:id="rId57"/>
    <p:sldId id="720" r:id="rId58"/>
    <p:sldId id="719" r:id="rId59"/>
    <p:sldId id="722" r:id="rId60"/>
    <p:sldId id="723" r:id="rId61"/>
    <p:sldId id="725" r:id="rId62"/>
    <p:sldId id="726" r:id="rId63"/>
    <p:sldId id="718" r:id="rId64"/>
    <p:sldId id="686" r:id="rId65"/>
    <p:sldId id="687" r:id="rId66"/>
    <p:sldId id="724" r:id="rId67"/>
    <p:sldId id="330" r:id="rId68"/>
    <p:sldId id="267" r:id="rId69"/>
    <p:sldId id="453" r:id="rId70"/>
    <p:sldId id="457" r:id="rId71"/>
    <p:sldId id="702" r:id="rId72"/>
    <p:sldId id="705" r:id="rId73"/>
    <p:sldId id="701" r:id="rId74"/>
    <p:sldId id="703" r:id="rId75"/>
    <p:sldId id="704"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ter, Marianne M." initials="CMM" lastIdx="1" clrIdx="0">
    <p:extLst>
      <p:ext uri="{19B8F6BF-5375-455C-9EA6-DF929625EA0E}">
        <p15:presenceInfo xmlns:p15="http://schemas.microsoft.com/office/powerpoint/2012/main" userId="S-1-5-21-1177238915-1645522239-725345543-2863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59" autoAdjust="0"/>
    <p:restoredTop sz="73850" autoAdjust="0"/>
  </p:normalViewPr>
  <p:slideViewPr>
    <p:cSldViewPr snapToGrid="0">
      <p:cViewPr varScale="1">
        <p:scale>
          <a:sx n="91" d="100"/>
          <a:sy n="91" d="100"/>
        </p:scale>
        <p:origin x="876" y="96"/>
      </p:cViewPr>
      <p:guideLst/>
    </p:cSldViewPr>
  </p:slideViewPr>
  <p:notesTextViewPr>
    <p:cViewPr>
      <p:scale>
        <a:sx n="1" d="1"/>
        <a:sy n="1" d="1"/>
      </p:scale>
      <p:origin x="0" y="0"/>
    </p:cViewPr>
  </p:notesTextViewPr>
  <p:sorterViewPr>
    <p:cViewPr>
      <p:scale>
        <a:sx n="100" d="100"/>
        <a:sy n="100" d="100"/>
      </p:scale>
      <p:origin x="0" y="-13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sey-Coffey, Melissa" userId="1db1dcf2-0d37-47c8-91d3-fb9e90023ec6" providerId="ADAL" clId="{043D7F0A-BE88-4AB5-B6D6-C0A27720B552}"/>
    <pc:docChg chg="custSel modSld">
      <pc:chgData name="Darsey-Coffey, Melissa" userId="1db1dcf2-0d37-47c8-91d3-fb9e90023ec6" providerId="ADAL" clId="{043D7F0A-BE88-4AB5-B6D6-C0A27720B552}" dt="2026-05-18T17:13:16.311" v="486" actId="20577"/>
      <pc:docMkLst>
        <pc:docMk/>
      </pc:docMkLst>
      <pc:sldChg chg="modSp mod">
        <pc:chgData name="Darsey-Coffey, Melissa" userId="1db1dcf2-0d37-47c8-91d3-fb9e90023ec6" providerId="ADAL" clId="{043D7F0A-BE88-4AB5-B6D6-C0A27720B552}" dt="2026-05-18T14:39:06.474" v="12" actId="20577"/>
        <pc:sldMkLst>
          <pc:docMk/>
          <pc:sldMk cId="2173832932" sldId="693"/>
        </pc:sldMkLst>
        <pc:spChg chg="mod">
          <ac:chgData name="Darsey-Coffey, Melissa" userId="1db1dcf2-0d37-47c8-91d3-fb9e90023ec6" providerId="ADAL" clId="{043D7F0A-BE88-4AB5-B6D6-C0A27720B552}" dt="2026-05-18T14:39:06.474" v="12" actId="20577"/>
          <ac:spMkLst>
            <pc:docMk/>
            <pc:sldMk cId="2173832932" sldId="693"/>
            <ac:spMk id="2" creationId="{847B2B4A-6591-4E57-A550-805C752BE32C}"/>
          </ac:spMkLst>
        </pc:spChg>
      </pc:sldChg>
      <pc:sldChg chg="modSp mod">
        <pc:chgData name="Darsey-Coffey, Melissa" userId="1db1dcf2-0d37-47c8-91d3-fb9e90023ec6" providerId="ADAL" clId="{043D7F0A-BE88-4AB5-B6D6-C0A27720B552}" dt="2026-05-18T17:13:16.311" v="486" actId="20577"/>
        <pc:sldMkLst>
          <pc:docMk/>
          <pc:sldMk cId="4108072812" sldId="709"/>
        </pc:sldMkLst>
        <pc:spChg chg="mod">
          <ac:chgData name="Darsey-Coffey, Melissa" userId="1db1dcf2-0d37-47c8-91d3-fb9e90023ec6" providerId="ADAL" clId="{043D7F0A-BE88-4AB5-B6D6-C0A27720B552}" dt="2026-05-18T17:13:16.311" v="486" actId="20577"/>
          <ac:spMkLst>
            <pc:docMk/>
            <pc:sldMk cId="4108072812" sldId="709"/>
            <ac:spMk id="2" creationId="{9C6B675E-A11A-4752-8E00-C212D9DA6BD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manualLayout>
          <c:layoutTarget val="inner"/>
          <c:xMode val="edge"/>
          <c:yMode val="edge"/>
          <c:x val="0.15205796220810019"/>
          <c:y val="4.1436309822974256E-2"/>
          <c:w val="0.83053700281034004"/>
          <c:h val="0.85329759312000908"/>
        </c:manualLayout>
      </c:layout>
      <c:scatterChart>
        <c:scatterStyle val="smoothMarker"/>
        <c:varyColors val="0"/>
        <c:ser>
          <c:idx val="0"/>
          <c:order val="0"/>
          <c:tx>
            <c:strRef>
              <c:f>Sheet1!$B$1</c:f>
              <c:strCache>
                <c:ptCount val="1"/>
                <c:pt idx="0">
                  <c:v>Y-Values</c:v>
                </c:pt>
              </c:strCache>
            </c:strRef>
          </c:tx>
          <c:spPr>
            <a:ln w="63500" cap="rnd">
              <a:solidFill>
                <a:srgbClr val="00B050"/>
              </a:solidFill>
              <a:round/>
            </a:ln>
            <a:effectLst/>
          </c:spPr>
          <c:marker>
            <c:symbol val="none"/>
          </c:marker>
          <c:xVal>
            <c:numRef>
              <c:f>Sheet1!$A$2:$A$14</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xVal>
          <c:yVal>
            <c:numRef>
              <c:f>Sheet1!$B$2:$B$14</c:f>
              <c:numCache>
                <c:formatCode>General</c:formatCode>
                <c:ptCount val="13"/>
                <c:pt idx="0">
                  <c:v>0</c:v>
                </c:pt>
                <c:pt idx="1">
                  <c:v>5</c:v>
                </c:pt>
                <c:pt idx="2">
                  <c:v>15</c:v>
                </c:pt>
                <c:pt idx="3">
                  <c:v>35</c:v>
                </c:pt>
                <c:pt idx="4">
                  <c:v>55</c:v>
                </c:pt>
                <c:pt idx="5">
                  <c:v>75</c:v>
                </c:pt>
                <c:pt idx="6">
                  <c:v>95</c:v>
                </c:pt>
                <c:pt idx="7">
                  <c:v>100</c:v>
                </c:pt>
                <c:pt idx="8">
                  <c:v>100</c:v>
                </c:pt>
                <c:pt idx="9">
                  <c:v>100</c:v>
                </c:pt>
                <c:pt idx="10">
                  <c:v>100</c:v>
                </c:pt>
                <c:pt idx="11">
                  <c:v>100</c:v>
                </c:pt>
                <c:pt idx="12">
                  <c:v>100</c:v>
                </c:pt>
              </c:numCache>
            </c:numRef>
          </c:yVal>
          <c:smooth val="1"/>
          <c:extLst>
            <c:ext xmlns:c16="http://schemas.microsoft.com/office/drawing/2014/chart" uri="{C3380CC4-5D6E-409C-BE32-E72D297353CC}">
              <c16:uniqueId val="{00000000-65AA-47AE-AACC-5240E165A92D}"/>
            </c:ext>
          </c:extLst>
        </c:ser>
        <c:ser>
          <c:idx val="1"/>
          <c:order val="1"/>
          <c:tx>
            <c:strRef>
              <c:f>Sheet1!$C$1</c:f>
              <c:strCache>
                <c:ptCount val="1"/>
                <c:pt idx="0">
                  <c:v>Column1</c:v>
                </c:pt>
              </c:strCache>
            </c:strRef>
          </c:tx>
          <c:spPr>
            <a:ln w="63500" cap="rnd">
              <a:solidFill>
                <a:srgbClr val="FFC000"/>
              </a:solidFill>
              <a:round/>
            </a:ln>
            <a:effectLst/>
          </c:spPr>
          <c:marker>
            <c:symbol val="none"/>
          </c:marker>
          <c:xVal>
            <c:numRef>
              <c:f>Sheet1!$A$2:$A$14</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xVal>
          <c:yVal>
            <c:numRef>
              <c:f>Sheet1!$C$2:$C$14</c:f>
              <c:numCache>
                <c:formatCode>General</c:formatCode>
                <c:ptCount val="13"/>
                <c:pt idx="0">
                  <c:v>0</c:v>
                </c:pt>
                <c:pt idx="1">
                  <c:v>2</c:v>
                </c:pt>
                <c:pt idx="2">
                  <c:v>3</c:v>
                </c:pt>
                <c:pt idx="3">
                  <c:v>5</c:v>
                </c:pt>
                <c:pt idx="4">
                  <c:v>7</c:v>
                </c:pt>
                <c:pt idx="5">
                  <c:v>9</c:v>
                </c:pt>
                <c:pt idx="6">
                  <c:v>18</c:v>
                </c:pt>
                <c:pt idx="7">
                  <c:v>27</c:v>
                </c:pt>
                <c:pt idx="8">
                  <c:v>36</c:v>
                </c:pt>
                <c:pt idx="9">
                  <c:v>40</c:v>
                </c:pt>
                <c:pt idx="10">
                  <c:v>40</c:v>
                </c:pt>
                <c:pt idx="11">
                  <c:v>40</c:v>
                </c:pt>
                <c:pt idx="12">
                  <c:v>40</c:v>
                </c:pt>
              </c:numCache>
            </c:numRef>
          </c:yVal>
          <c:smooth val="1"/>
          <c:extLst>
            <c:ext xmlns:c16="http://schemas.microsoft.com/office/drawing/2014/chart" uri="{C3380CC4-5D6E-409C-BE32-E72D297353CC}">
              <c16:uniqueId val="{00000001-65AA-47AE-AACC-5240E165A92D}"/>
            </c:ext>
          </c:extLst>
        </c:ser>
        <c:ser>
          <c:idx val="2"/>
          <c:order val="2"/>
          <c:tx>
            <c:strRef>
              <c:f>Sheet1!$D$1</c:f>
              <c:strCache>
                <c:ptCount val="1"/>
                <c:pt idx="0">
                  <c:v>Column2</c:v>
                </c:pt>
              </c:strCache>
            </c:strRef>
          </c:tx>
          <c:spPr>
            <a:ln w="63500" cap="rnd" cmpd="thickThin">
              <a:solidFill>
                <a:srgbClr val="C00000"/>
              </a:solidFill>
              <a:round/>
            </a:ln>
            <a:effectLst/>
          </c:spPr>
          <c:marker>
            <c:symbol val="none"/>
          </c:marker>
          <c:xVal>
            <c:numRef>
              <c:f>Sheet1!$A$2:$A$14</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xVal>
          <c:yVal>
            <c:numRef>
              <c:f>Sheet1!$D$2:$D$14</c:f>
              <c:numCache>
                <c:formatCode>General</c:formatCode>
                <c:ptCount val="13"/>
                <c:pt idx="0">
                  <c:v>0</c:v>
                </c:pt>
                <c:pt idx="1">
                  <c:v>0</c:v>
                </c:pt>
                <c:pt idx="2">
                  <c:v>0</c:v>
                </c:pt>
                <c:pt idx="3">
                  <c:v>0</c:v>
                </c:pt>
                <c:pt idx="4">
                  <c:v>0</c:v>
                </c:pt>
                <c:pt idx="5">
                  <c:v>0</c:v>
                </c:pt>
                <c:pt idx="6">
                  <c:v>0</c:v>
                </c:pt>
                <c:pt idx="7">
                  <c:v>0</c:v>
                </c:pt>
                <c:pt idx="8">
                  <c:v>0</c:v>
                </c:pt>
                <c:pt idx="9">
                  <c:v>0</c:v>
                </c:pt>
                <c:pt idx="10">
                  <c:v>0</c:v>
                </c:pt>
                <c:pt idx="11">
                  <c:v>0</c:v>
                </c:pt>
                <c:pt idx="12">
                  <c:v>0</c:v>
                </c:pt>
              </c:numCache>
            </c:numRef>
          </c:yVal>
          <c:smooth val="1"/>
          <c:extLst>
            <c:ext xmlns:c16="http://schemas.microsoft.com/office/drawing/2014/chart" uri="{C3380CC4-5D6E-409C-BE32-E72D297353CC}">
              <c16:uniqueId val="{00000002-65AA-47AE-AACC-5240E165A92D}"/>
            </c:ext>
          </c:extLst>
        </c:ser>
        <c:dLbls>
          <c:showLegendKey val="0"/>
          <c:showVal val="0"/>
          <c:showCatName val="0"/>
          <c:showSerName val="0"/>
          <c:showPercent val="0"/>
          <c:showBubbleSize val="0"/>
        </c:dLbls>
        <c:axId val="875925584"/>
        <c:axId val="875922256"/>
      </c:scatterChart>
      <c:valAx>
        <c:axId val="875925584"/>
        <c:scaling>
          <c:orientation val="minMax"/>
          <c:max val="12"/>
        </c:scaling>
        <c:delete val="1"/>
        <c:axPos val="t"/>
        <c:majorGridlines>
          <c:spPr>
            <a:ln w="9525" cap="flat" cmpd="sng" algn="ctr">
              <a:noFill/>
              <a:round/>
            </a:ln>
            <a:effectLst/>
          </c:spPr>
        </c:maj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baseline="0"/>
                  <a:t>dose of opioid</a:t>
                </a:r>
                <a:endParaRPr lang="en-US"/>
              </a:p>
            </c:rich>
          </c:tx>
          <c:layout>
            <c:manualLayout>
              <c:xMode val="edge"/>
              <c:yMode val="edge"/>
              <c:x val="0.40895626855437872"/>
              <c:y val="0.94026461251083282"/>
            </c:manualLayout>
          </c:layout>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875922256"/>
        <c:crosses val="max"/>
        <c:crossBetween val="midCat"/>
      </c:valAx>
      <c:valAx>
        <c:axId val="875922256"/>
        <c:scaling>
          <c:orientation val="minMax"/>
          <c:max val="100"/>
        </c:scaling>
        <c:delete val="0"/>
        <c:axPos val="l"/>
        <c:majorGridlines>
          <c:spPr>
            <a:ln w="9525" cap="flat" cmpd="sng" algn="ctr">
              <a:solidFill>
                <a:schemeClr val="bg2">
                  <a:lumMod val="75000"/>
                </a:schemeClr>
              </a:solidFill>
              <a:round/>
            </a:ln>
            <a:effectLst/>
          </c:spPr>
        </c:maj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Intrinsic mu-receptor activity</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75925584"/>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_rels/data10.xml.rels><?xml version="1.0" encoding="UTF-8" standalone="yes"?>
<Relationships xmlns="http://schemas.openxmlformats.org/package/2006/relationships"><Relationship Id="rId1" Type="http://schemas.openxmlformats.org/officeDocument/2006/relationships/image" Target="../media/image16.jpeg"/></Relationships>
</file>

<file path=ppt/diagrams/_rels/drawing10.xml.rels><?xml version="1.0" encoding="UTF-8" standalone="yes"?>
<Relationships xmlns="http://schemas.openxmlformats.org/package/2006/relationships"><Relationship Id="rId1" Type="http://schemas.openxmlformats.org/officeDocument/2006/relationships/image" Target="../media/image1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36CAE1-5106-4C42-B372-7729682A79B7}"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97474F92-80CE-4AC8-95E6-B43E6AFA5F61}">
      <dgm:prSet/>
      <dgm:spPr>
        <a:solidFill>
          <a:schemeClr val="accent1">
            <a:lumMod val="60000"/>
            <a:lumOff val="40000"/>
          </a:schemeClr>
        </a:solidFill>
      </dgm:spPr>
      <dgm:t>
        <a:bodyPr/>
        <a:lstStyle/>
        <a:p>
          <a:r>
            <a:rPr lang="en-US" b="0" i="0"/>
            <a:t>Nociceptive Somatic</a:t>
          </a:r>
          <a:endParaRPr lang="en-US"/>
        </a:p>
      </dgm:t>
    </dgm:pt>
    <dgm:pt modelId="{474581D9-35D7-4EBB-A9FE-91A540BC59DE}" type="parTrans" cxnId="{048E9019-C9E4-49CC-954F-37F3A124CF1C}">
      <dgm:prSet/>
      <dgm:spPr/>
      <dgm:t>
        <a:bodyPr/>
        <a:lstStyle/>
        <a:p>
          <a:endParaRPr lang="en-US"/>
        </a:p>
      </dgm:t>
    </dgm:pt>
    <dgm:pt modelId="{F4B194FD-927C-48F1-BD1A-F721C4439861}" type="sibTrans" cxnId="{048E9019-C9E4-49CC-954F-37F3A124CF1C}">
      <dgm:prSet/>
      <dgm:spPr/>
      <dgm:t>
        <a:bodyPr/>
        <a:lstStyle/>
        <a:p>
          <a:endParaRPr lang="en-US"/>
        </a:p>
      </dgm:t>
    </dgm:pt>
    <dgm:pt modelId="{72F9CD8B-0472-4C5C-AAD3-30CA36CBC16B}">
      <dgm:prSet/>
      <dgm:spPr/>
      <dgm:t>
        <a:bodyPr/>
        <a:lstStyle/>
        <a:p>
          <a:r>
            <a:rPr lang="en-US" b="0" i="0"/>
            <a:t>Infiltrative/ Inflammatory</a:t>
          </a:r>
          <a:endParaRPr lang="en-US"/>
        </a:p>
      </dgm:t>
    </dgm:pt>
    <dgm:pt modelId="{9AA3D7E1-0F66-411E-9D6A-CB8795116E1C}" type="parTrans" cxnId="{AE53883B-72BF-41E8-AB74-3E89DFEDC5AD}">
      <dgm:prSet/>
      <dgm:spPr/>
      <dgm:t>
        <a:bodyPr/>
        <a:lstStyle/>
        <a:p>
          <a:endParaRPr lang="en-US"/>
        </a:p>
      </dgm:t>
    </dgm:pt>
    <dgm:pt modelId="{9A62D455-2D42-4A33-8384-41D69BDCE322}" type="sibTrans" cxnId="{AE53883B-72BF-41E8-AB74-3E89DFEDC5AD}">
      <dgm:prSet/>
      <dgm:spPr/>
      <dgm:t>
        <a:bodyPr/>
        <a:lstStyle/>
        <a:p>
          <a:endParaRPr lang="en-US"/>
        </a:p>
      </dgm:t>
    </dgm:pt>
    <dgm:pt modelId="{AA485090-EE9C-4557-B74F-E10B1C5803D7}">
      <dgm:prSet/>
      <dgm:spPr/>
      <dgm:t>
        <a:bodyPr/>
        <a:lstStyle/>
        <a:p>
          <a:r>
            <a:rPr lang="en-US" b="0" i="0"/>
            <a:t>Pain from bone metastases</a:t>
          </a:r>
          <a:endParaRPr lang="en-US"/>
        </a:p>
      </dgm:t>
    </dgm:pt>
    <dgm:pt modelId="{5AC79DE9-4012-464B-A917-B106EF60E063}" type="parTrans" cxnId="{13C4A525-6093-4619-94C8-E511665DCDD4}">
      <dgm:prSet/>
      <dgm:spPr/>
      <dgm:t>
        <a:bodyPr/>
        <a:lstStyle/>
        <a:p>
          <a:endParaRPr lang="en-US"/>
        </a:p>
      </dgm:t>
    </dgm:pt>
    <dgm:pt modelId="{5AA18060-A9A4-4E5A-ADFE-7523161037F7}" type="sibTrans" cxnId="{13C4A525-6093-4619-94C8-E511665DCDD4}">
      <dgm:prSet/>
      <dgm:spPr/>
      <dgm:t>
        <a:bodyPr/>
        <a:lstStyle/>
        <a:p>
          <a:endParaRPr lang="en-US"/>
        </a:p>
      </dgm:t>
    </dgm:pt>
    <dgm:pt modelId="{E4588E3C-0547-4F1D-8F06-01A152EBF2DE}">
      <dgm:prSet/>
      <dgm:spPr/>
      <dgm:t>
        <a:bodyPr/>
        <a:lstStyle/>
        <a:p>
          <a:r>
            <a:rPr lang="en-US" b="0" i="0"/>
            <a:t>Pathologic fracture</a:t>
          </a:r>
          <a:endParaRPr lang="en-US"/>
        </a:p>
      </dgm:t>
    </dgm:pt>
    <dgm:pt modelId="{DC731B6A-48EE-4076-9F5A-19D499B452AA}" type="parTrans" cxnId="{249BCD1A-090F-4D18-B1BB-DD652743379A}">
      <dgm:prSet/>
      <dgm:spPr/>
      <dgm:t>
        <a:bodyPr/>
        <a:lstStyle/>
        <a:p>
          <a:endParaRPr lang="en-US"/>
        </a:p>
      </dgm:t>
    </dgm:pt>
    <dgm:pt modelId="{56853872-E6A5-4423-8A69-CCAB4357CAAC}" type="sibTrans" cxnId="{249BCD1A-090F-4D18-B1BB-DD652743379A}">
      <dgm:prSet/>
      <dgm:spPr/>
      <dgm:t>
        <a:bodyPr/>
        <a:lstStyle/>
        <a:p>
          <a:endParaRPr lang="en-US"/>
        </a:p>
      </dgm:t>
    </dgm:pt>
    <dgm:pt modelId="{24CFA5F9-72F0-4AE8-8489-113FAEA60673}">
      <dgm:prSet/>
      <dgm:spPr>
        <a:solidFill>
          <a:schemeClr val="accent1">
            <a:lumMod val="75000"/>
          </a:schemeClr>
        </a:solidFill>
      </dgm:spPr>
      <dgm:t>
        <a:bodyPr/>
        <a:lstStyle/>
        <a:p>
          <a:r>
            <a:rPr lang="en-US" b="0" i="0"/>
            <a:t>Nociceptive Visceral</a:t>
          </a:r>
          <a:endParaRPr lang="en-US"/>
        </a:p>
      </dgm:t>
    </dgm:pt>
    <dgm:pt modelId="{AA576138-1C74-475C-AFD1-AD8DB9ED4E29}" type="parTrans" cxnId="{FADE29A3-0381-42B2-9BF9-6E1D2622D32C}">
      <dgm:prSet/>
      <dgm:spPr/>
      <dgm:t>
        <a:bodyPr/>
        <a:lstStyle/>
        <a:p>
          <a:endParaRPr lang="en-US"/>
        </a:p>
      </dgm:t>
    </dgm:pt>
    <dgm:pt modelId="{8143DCDB-9F5F-4918-8501-CD9EDC263CCD}" type="sibTrans" cxnId="{FADE29A3-0381-42B2-9BF9-6E1D2622D32C}">
      <dgm:prSet/>
      <dgm:spPr/>
      <dgm:t>
        <a:bodyPr/>
        <a:lstStyle/>
        <a:p>
          <a:endParaRPr lang="en-US"/>
        </a:p>
      </dgm:t>
    </dgm:pt>
    <dgm:pt modelId="{CA1BB1FD-86E5-4401-A060-4135BD0C0D75}">
      <dgm:prSet/>
      <dgm:spPr/>
      <dgm:t>
        <a:bodyPr/>
        <a:lstStyle/>
        <a:p>
          <a:r>
            <a:rPr lang="en-US" b="0" i="0"/>
            <a:t>Perforation</a:t>
          </a:r>
          <a:endParaRPr lang="en-US"/>
        </a:p>
      </dgm:t>
    </dgm:pt>
    <dgm:pt modelId="{C8B3D05F-3906-4490-9F13-C0F38E734E59}" type="parTrans" cxnId="{22BD45F3-A97A-4A68-AA3E-EDF7C9B227A0}">
      <dgm:prSet/>
      <dgm:spPr/>
      <dgm:t>
        <a:bodyPr/>
        <a:lstStyle/>
        <a:p>
          <a:endParaRPr lang="en-US"/>
        </a:p>
      </dgm:t>
    </dgm:pt>
    <dgm:pt modelId="{9726331B-30C1-41D4-AFE5-B8DD984B9757}" type="sibTrans" cxnId="{22BD45F3-A97A-4A68-AA3E-EDF7C9B227A0}">
      <dgm:prSet/>
      <dgm:spPr/>
      <dgm:t>
        <a:bodyPr/>
        <a:lstStyle/>
        <a:p>
          <a:endParaRPr lang="en-US"/>
        </a:p>
      </dgm:t>
    </dgm:pt>
    <dgm:pt modelId="{339D1323-BC48-400A-9B39-836DE15C8082}">
      <dgm:prSet/>
      <dgm:spPr/>
      <dgm:t>
        <a:bodyPr/>
        <a:lstStyle/>
        <a:p>
          <a:r>
            <a:rPr lang="en-US" b="0" i="0"/>
            <a:t>Obstruction</a:t>
          </a:r>
          <a:endParaRPr lang="en-US"/>
        </a:p>
      </dgm:t>
    </dgm:pt>
    <dgm:pt modelId="{F3CCBC04-9E84-4F7A-9D1B-EBC3A436FFB2}" type="parTrans" cxnId="{4A265BDA-7B38-4BF2-93F8-25811C0D3CF5}">
      <dgm:prSet/>
      <dgm:spPr/>
      <dgm:t>
        <a:bodyPr/>
        <a:lstStyle/>
        <a:p>
          <a:endParaRPr lang="en-US"/>
        </a:p>
      </dgm:t>
    </dgm:pt>
    <dgm:pt modelId="{5C61C3B6-617A-46DB-9E2D-C08A53B4D448}" type="sibTrans" cxnId="{4A265BDA-7B38-4BF2-93F8-25811C0D3CF5}">
      <dgm:prSet/>
      <dgm:spPr/>
      <dgm:t>
        <a:bodyPr/>
        <a:lstStyle/>
        <a:p>
          <a:endParaRPr lang="en-US"/>
        </a:p>
      </dgm:t>
    </dgm:pt>
    <dgm:pt modelId="{42AD761F-79CB-49D0-8517-CE349912E387}">
      <dgm:prSet/>
      <dgm:spPr>
        <a:solidFill>
          <a:schemeClr val="accent1">
            <a:lumMod val="50000"/>
          </a:schemeClr>
        </a:solidFill>
        <a:ln>
          <a:solidFill>
            <a:schemeClr val="accent1">
              <a:lumMod val="50000"/>
            </a:schemeClr>
          </a:solidFill>
        </a:ln>
      </dgm:spPr>
      <dgm:t>
        <a:bodyPr/>
        <a:lstStyle/>
        <a:p>
          <a:r>
            <a:rPr lang="en-US" b="0" i="0"/>
            <a:t>Neuropathic</a:t>
          </a:r>
          <a:endParaRPr lang="en-US"/>
        </a:p>
      </dgm:t>
    </dgm:pt>
    <dgm:pt modelId="{17B34A45-A807-4B16-8CCA-ECB176450008}" type="parTrans" cxnId="{24A966D7-C67C-4D45-A4CB-1CFA8048D5C7}">
      <dgm:prSet/>
      <dgm:spPr/>
      <dgm:t>
        <a:bodyPr/>
        <a:lstStyle/>
        <a:p>
          <a:endParaRPr lang="en-US"/>
        </a:p>
      </dgm:t>
    </dgm:pt>
    <dgm:pt modelId="{468E294C-7EDD-44BC-A568-5A29937416FF}" type="sibTrans" cxnId="{24A966D7-C67C-4D45-A4CB-1CFA8048D5C7}">
      <dgm:prSet/>
      <dgm:spPr/>
      <dgm:t>
        <a:bodyPr/>
        <a:lstStyle/>
        <a:p>
          <a:endParaRPr lang="en-US"/>
        </a:p>
      </dgm:t>
    </dgm:pt>
    <dgm:pt modelId="{18D94269-63EA-48A4-AB8B-0FDFE7D1A315}">
      <dgm:prSet/>
      <dgm:spPr/>
      <dgm:t>
        <a:bodyPr/>
        <a:lstStyle/>
        <a:p>
          <a:r>
            <a:rPr lang="en-US" b="0" i="0"/>
            <a:t>Compressive</a:t>
          </a:r>
          <a:endParaRPr lang="en-US"/>
        </a:p>
      </dgm:t>
    </dgm:pt>
    <dgm:pt modelId="{0136BD9F-8F37-4B37-83B9-720EE5514E35}" type="parTrans" cxnId="{2B8CBD33-2DB4-4ED5-8631-EA608E4DC2D0}">
      <dgm:prSet/>
      <dgm:spPr/>
      <dgm:t>
        <a:bodyPr/>
        <a:lstStyle/>
        <a:p>
          <a:endParaRPr lang="en-US"/>
        </a:p>
      </dgm:t>
    </dgm:pt>
    <dgm:pt modelId="{41AE31E9-FC69-4AA1-8971-D4C8707A8F8E}" type="sibTrans" cxnId="{2B8CBD33-2DB4-4ED5-8631-EA608E4DC2D0}">
      <dgm:prSet/>
      <dgm:spPr/>
      <dgm:t>
        <a:bodyPr/>
        <a:lstStyle/>
        <a:p>
          <a:endParaRPr lang="en-US"/>
        </a:p>
      </dgm:t>
    </dgm:pt>
    <dgm:pt modelId="{DCDD44E1-DB61-4D65-A05F-2469F98AF789}">
      <dgm:prSet/>
      <dgm:spPr/>
      <dgm:t>
        <a:bodyPr/>
        <a:lstStyle/>
        <a:p>
          <a:r>
            <a:rPr lang="en-US" b="0" i="0"/>
            <a:t>Central pain from CNS metastases</a:t>
          </a:r>
          <a:endParaRPr lang="en-US"/>
        </a:p>
      </dgm:t>
    </dgm:pt>
    <dgm:pt modelId="{7659E879-125C-4769-981B-296CD3E76372}" type="parTrans" cxnId="{85A13562-96A5-47E3-9A16-BCE770A50E3A}">
      <dgm:prSet/>
      <dgm:spPr/>
      <dgm:t>
        <a:bodyPr/>
        <a:lstStyle/>
        <a:p>
          <a:endParaRPr lang="en-US"/>
        </a:p>
      </dgm:t>
    </dgm:pt>
    <dgm:pt modelId="{32515535-1FE1-4EFD-BFFC-CF6A52ABECD5}" type="sibTrans" cxnId="{85A13562-96A5-47E3-9A16-BCE770A50E3A}">
      <dgm:prSet/>
      <dgm:spPr/>
      <dgm:t>
        <a:bodyPr/>
        <a:lstStyle/>
        <a:p>
          <a:endParaRPr lang="en-US"/>
        </a:p>
      </dgm:t>
    </dgm:pt>
    <dgm:pt modelId="{A91DA714-CF8A-411C-9A8E-983A5AAE2142}">
      <dgm:prSet/>
      <dgm:spPr>
        <a:solidFill>
          <a:schemeClr val="accent1"/>
        </a:solidFill>
      </dgm:spPr>
      <dgm:t>
        <a:bodyPr/>
        <a:lstStyle/>
        <a:p>
          <a:r>
            <a:rPr lang="en-US" b="0" i="0"/>
            <a:t>Nociceptive &amp; Neuropathic</a:t>
          </a:r>
          <a:endParaRPr lang="en-US"/>
        </a:p>
      </dgm:t>
    </dgm:pt>
    <dgm:pt modelId="{89A66072-2D28-4D2C-BBB6-F19D72D181DA}" type="parTrans" cxnId="{7E362A6F-D7C2-4E8E-9BC7-38C20161E80B}">
      <dgm:prSet/>
      <dgm:spPr/>
      <dgm:t>
        <a:bodyPr/>
        <a:lstStyle/>
        <a:p>
          <a:endParaRPr lang="en-US"/>
        </a:p>
      </dgm:t>
    </dgm:pt>
    <dgm:pt modelId="{01A7F72D-2BE8-4F1C-B93F-BBD344635260}" type="sibTrans" cxnId="{7E362A6F-D7C2-4E8E-9BC7-38C20161E80B}">
      <dgm:prSet/>
      <dgm:spPr/>
      <dgm:t>
        <a:bodyPr/>
        <a:lstStyle/>
        <a:p>
          <a:endParaRPr lang="en-US"/>
        </a:p>
      </dgm:t>
    </dgm:pt>
    <dgm:pt modelId="{4C0BAC7C-DF46-4E7F-BEC4-173ED8972BA5}">
      <dgm:prSet/>
      <dgm:spPr/>
      <dgm:t>
        <a:bodyPr/>
        <a:lstStyle/>
        <a:p>
          <a:r>
            <a:rPr lang="en-US" b="0" i="0"/>
            <a:t>Ischemic</a:t>
          </a:r>
          <a:endParaRPr lang="en-US"/>
        </a:p>
      </dgm:t>
    </dgm:pt>
    <dgm:pt modelId="{E4D4C962-7011-4CA2-973A-E544D200BF58}" type="parTrans" cxnId="{0E1D6F66-E0B0-469C-975C-FC932031A79A}">
      <dgm:prSet/>
      <dgm:spPr/>
      <dgm:t>
        <a:bodyPr/>
        <a:lstStyle/>
        <a:p>
          <a:endParaRPr lang="en-US"/>
        </a:p>
      </dgm:t>
    </dgm:pt>
    <dgm:pt modelId="{A098580D-A99E-44C8-A371-BAADF32AA98B}" type="sibTrans" cxnId="{0E1D6F66-E0B0-469C-975C-FC932031A79A}">
      <dgm:prSet/>
      <dgm:spPr/>
      <dgm:t>
        <a:bodyPr/>
        <a:lstStyle/>
        <a:p>
          <a:endParaRPr lang="en-US"/>
        </a:p>
      </dgm:t>
    </dgm:pt>
    <dgm:pt modelId="{7F4AD6F8-8762-4A1C-87EA-11C48D20867A}">
      <dgm:prSet/>
      <dgm:spPr/>
      <dgm:t>
        <a:bodyPr/>
        <a:lstStyle/>
        <a:p>
          <a:r>
            <a:rPr lang="en-US" b="0" i="0"/>
            <a:t>Lymphedema</a:t>
          </a:r>
          <a:endParaRPr lang="en-US"/>
        </a:p>
      </dgm:t>
    </dgm:pt>
    <dgm:pt modelId="{8EE8EB45-BC35-4E4A-A6BD-AFF2E4B155BB}" type="parTrans" cxnId="{2D7A0491-AB85-4D79-B74A-6A2D316F6EE6}">
      <dgm:prSet/>
      <dgm:spPr/>
      <dgm:t>
        <a:bodyPr/>
        <a:lstStyle/>
        <a:p>
          <a:endParaRPr lang="en-US"/>
        </a:p>
      </dgm:t>
    </dgm:pt>
    <dgm:pt modelId="{AF2CF84D-A60D-4BC9-9889-29A64457E04B}" type="sibTrans" cxnId="{2D7A0491-AB85-4D79-B74A-6A2D316F6EE6}">
      <dgm:prSet/>
      <dgm:spPr/>
      <dgm:t>
        <a:bodyPr/>
        <a:lstStyle/>
        <a:p>
          <a:endParaRPr lang="en-US"/>
        </a:p>
      </dgm:t>
    </dgm:pt>
    <dgm:pt modelId="{5A59A728-0B71-4441-BA78-0B9A4FED5319}">
      <dgm:prSet/>
      <dgm:spPr/>
      <dgm:t>
        <a:bodyPr/>
        <a:lstStyle/>
        <a:p>
          <a:r>
            <a:rPr lang="en-US" b="0" i="0"/>
            <a:t>Extensive infiltration with compression</a:t>
          </a:r>
          <a:endParaRPr lang="en-US"/>
        </a:p>
      </dgm:t>
    </dgm:pt>
    <dgm:pt modelId="{F0D13FFA-6A3F-490B-A0E6-1533FCC4E097}" type="parTrans" cxnId="{AAD743D4-5FE7-4C19-994B-66E913DBF26A}">
      <dgm:prSet/>
      <dgm:spPr/>
      <dgm:t>
        <a:bodyPr/>
        <a:lstStyle/>
        <a:p>
          <a:endParaRPr lang="en-US"/>
        </a:p>
      </dgm:t>
    </dgm:pt>
    <dgm:pt modelId="{3BEF7A0B-DE1B-4797-8283-4643DAE6567E}" type="sibTrans" cxnId="{AAD743D4-5FE7-4C19-994B-66E913DBF26A}">
      <dgm:prSet/>
      <dgm:spPr/>
      <dgm:t>
        <a:bodyPr/>
        <a:lstStyle/>
        <a:p>
          <a:endParaRPr lang="en-US"/>
        </a:p>
      </dgm:t>
    </dgm:pt>
    <dgm:pt modelId="{F5DE6ADA-D51B-42D4-ADEF-35A3915F37D9}">
      <dgm:prSet/>
      <dgm:spPr>
        <a:solidFill>
          <a:srgbClr val="7030A0"/>
        </a:solidFill>
      </dgm:spPr>
      <dgm:t>
        <a:bodyPr/>
        <a:lstStyle/>
        <a:p>
          <a:r>
            <a:rPr lang="en-US" b="0" i="0"/>
            <a:t>Nociplastic</a:t>
          </a:r>
          <a:endParaRPr lang="en-US"/>
        </a:p>
      </dgm:t>
    </dgm:pt>
    <dgm:pt modelId="{3415C61D-8AD1-4EEA-AFEC-E082832AED3B}" type="parTrans" cxnId="{5604CCFB-2137-4494-BA20-F2B3462A9757}">
      <dgm:prSet/>
      <dgm:spPr/>
      <dgm:t>
        <a:bodyPr/>
        <a:lstStyle/>
        <a:p>
          <a:endParaRPr lang="en-US"/>
        </a:p>
      </dgm:t>
    </dgm:pt>
    <dgm:pt modelId="{756D513F-F5EB-40E3-B25D-7E65DEDEEACC}" type="sibTrans" cxnId="{5604CCFB-2137-4494-BA20-F2B3462A9757}">
      <dgm:prSet/>
      <dgm:spPr/>
      <dgm:t>
        <a:bodyPr/>
        <a:lstStyle/>
        <a:p>
          <a:endParaRPr lang="en-US"/>
        </a:p>
      </dgm:t>
    </dgm:pt>
    <dgm:pt modelId="{39CBF7C8-A856-4F17-897F-983E540CB491}">
      <dgm:prSet/>
      <dgm:spPr/>
      <dgm:t>
        <a:bodyPr/>
        <a:lstStyle/>
        <a:p>
          <a:r>
            <a:rPr lang="en-US" b="0" i="0" dirty="0"/>
            <a:t>Chronic cancer pain</a:t>
          </a:r>
          <a:endParaRPr lang="en-US" dirty="0"/>
        </a:p>
      </dgm:t>
    </dgm:pt>
    <dgm:pt modelId="{91ED97C3-B651-45F9-96B4-CADDB8A2BD25}" type="parTrans" cxnId="{73DE1E33-D56A-4974-B211-A9E0131B3CEC}">
      <dgm:prSet/>
      <dgm:spPr/>
      <dgm:t>
        <a:bodyPr/>
        <a:lstStyle/>
        <a:p>
          <a:endParaRPr lang="en-US"/>
        </a:p>
      </dgm:t>
    </dgm:pt>
    <dgm:pt modelId="{0B674B84-C7F3-426C-BBE9-237B91D21D20}" type="sibTrans" cxnId="{73DE1E33-D56A-4974-B211-A9E0131B3CEC}">
      <dgm:prSet/>
      <dgm:spPr/>
      <dgm:t>
        <a:bodyPr/>
        <a:lstStyle/>
        <a:p>
          <a:endParaRPr lang="en-US"/>
        </a:p>
      </dgm:t>
    </dgm:pt>
    <dgm:pt modelId="{CE22D865-0ACD-40EA-B9A0-A0D3025C7DFE}">
      <dgm:prSet/>
      <dgm:spPr/>
      <dgm:t>
        <a:bodyPr/>
        <a:lstStyle/>
        <a:p>
          <a:r>
            <a:rPr lang="en-US" b="0" i="0"/>
            <a:t>Chronic non-cancer pain</a:t>
          </a:r>
          <a:endParaRPr lang="en-US"/>
        </a:p>
      </dgm:t>
    </dgm:pt>
    <dgm:pt modelId="{5512C2AB-00E1-4863-9B0E-91D18CF8AC90}" type="parTrans" cxnId="{CDFB719E-1FB7-4AA5-B222-DD614E356D67}">
      <dgm:prSet/>
      <dgm:spPr/>
      <dgm:t>
        <a:bodyPr/>
        <a:lstStyle/>
        <a:p>
          <a:endParaRPr lang="en-US"/>
        </a:p>
      </dgm:t>
    </dgm:pt>
    <dgm:pt modelId="{D5F499CC-514B-4FDC-9A1F-B2E22C766ABD}" type="sibTrans" cxnId="{CDFB719E-1FB7-4AA5-B222-DD614E356D67}">
      <dgm:prSet/>
      <dgm:spPr/>
      <dgm:t>
        <a:bodyPr/>
        <a:lstStyle/>
        <a:p>
          <a:endParaRPr lang="en-US"/>
        </a:p>
      </dgm:t>
    </dgm:pt>
    <dgm:pt modelId="{03FE517E-EB8C-46CD-ADDE-47C9AA116A59}">
      <dgm:prSet/>
      <dgm:spPr/>
      <dgm:t>
        <a:bodyPr/>
        <a:lstStyle/>
        <a:p>
          <a:r>
            <a:rPr lang="en-US"/>
            <a:t>Chronic pain after cancer treatment</a:t>
          </a:r>
          <a:endParaRPr lang="en-US" dirty="0"/>
        </a:p>
      </dgm:t>
    </dgm:pt>
    <dgm:pt modelId="{4CE86A5B-D256-4241-8456-4EA64F1B83B5}" type="parTrans" cxnId="{7A8AA220-F63D-41D0-8385-B04633F532BE}">
      <dgm:prSet/>
      <dgm:spPr/>
      <dgm:t>
        <a:bodyPr/>
        <a:lstStyle/>
        <a:p>
          <a:endParaRPr lang="en-US"/>
        </a:p>
      </dgm:t>
    </dgm:pt>
    <dgm:pt modelId="{01F3043C-86CA-484B-AC4D-648DB60AC0D4}" type="sibTrans" cxnId="{7A8AA220-F63D-41D0-8385-B04633F532BE}">
      <dgm:prSet/>
      <dgm:spPr/>
      <dgm:t>
        <a:bodyPr/>
        <a:lstStyle/>
        <a:p>
          <a:endParaRPr lang="en-US"/>
        </a:p>
      </dgm:t>
    </dgm:pt>
    <dgm:pt modelId="{E167D5DB-3211-47CE-ADDA-B50EF54BBD2C}" type="pres">
      <dgm:prSet presAssocID="{8336CAE1-5106-4C42-B372-7729682A79B7}" presName="diagram" presStyleCnt="0">
        <dgm:presLayoutVars>
          <dgm:chPref val="1"/>
          <dgm:dir/>
          <dgm:animOne val="branch"/>
          <dgm:animLvl val="lvl"/>
          <dgm:resizeHandles/>
        </dgm:presLayoutVars>
      </dgm:prSet>
      <dgm:spPr/>
    </dgm:pt>
    <dgm:pt modelId="{38C5775A-C150-42C5-9BE4-28FD74D3BAC7}" type="pres">
      <dgm:prSet presAssocID="{97474F92-80CE-4AC8-95E6-B43E6AFA5F61}" presName="root" presStyleCnt="0"/>
      <dgm:spPr/>
    </dgm:pt>
    <dgm:pt modelId="{2045EA4E-A497-433C-9DE7-E7817EAE0471}" type="pres">
      <dgm:prSet presAssocID="{97474F92-80CE-4AC8-95E6-B43E6AFA5F61}" presName="rootComposite" presStyleCnt="0"/>
      <dgm:spPr/>
    </dgm:pt>
    <dgm:pt modelId="{48F011DD-BBE2-4CE5-B9DD-5EBBB0CB5A20}" type="pres">
      <dgm:prSet presAssocID="{97474F92-80CE-4AC8-95E6-B43E6AFA5F61}" presName="rootText" presStyleLbl="node1" presStyleIdx="0" presStyleCnt="5"/>
      <dgm:spPr/>
    </dgm:pt>
    <dgm:pt modelId="{9D8F773F-275B-43C9-AF14-BD5DB4700F20}" type="pres">
      <dgm:prSet presAssocID="{97474F92-80CE-4AC8-95E6-B43E6AFA5F61}" presName="rootConnector" presStyleLbl="node1" presStyleIdx="0" presStyleCnt="5"/>
      <dgm:spPr/>
    </dgm:pt>
    <dgm:pt modelId="{75DA0F6C-2F19-45B6-9AC2-EA61F06E4007}" type="pres">
      <dgm:prSet presAssocID="{97474F92-80CE-4AC8-95E6-B43E6AFA5F61}" presName="childShape" presStyleCnt="0"/>
      <dgm:spPr/>
    </dgm:pt>
    <dgm:pt modelId="{EE1FF3BF-56A1-4531-B4DA-FB06E06EE775}" type="pres">
      <dgm:prSet presAssocID="{9AA3D7E1-0F66-411E-9D6A-CB8795116E1C}" presName="Name13" presStyleLbl="parChTrans1D2" presStyleIdx="0" presStyleCnt="13"/>
      <dgm:spPr/>
    </dgm:pt>
    <dgm:pt modelId="{35EA2CB0-D5F3-4494-9BD7-CF3C9129639E}" type="pres">
      <dgm:prSet presAssocID="{72F9CD8B-0472-4C5C-AAD3-30CA36CBC16B}" presName="childText" presStyleLbl="bgAcc1" presStyleIdx="0" presStyleCnt="13">
        <dgm:presLayoutVars>
          <dgm:bulletEnabled val="1"/>
        </dgm:presLayoutVars>
      </dgm:prSet>
      <dgm:spPr/>
    </dgm:pt>
    <dgm:pt modelId="{F49CEA49-8E3B-46A6-819D-D223446825D0}" type="pres">
      <dgm:prSet presAssocID="{5AC79DE9-4012-464B-A917-B106EF60E063}" presName="Name13" presStyleLbl="parChTrans1D2" presStyleIdx="1" presStyleCnt="13"/>
      <dgm:spPr/>
    </dgm:pt>
    <dgm:pt modelId="{E2385BB9-6DF0-4386-B363-34C09B3D648D}" type="pres">
      <dgm:prSet presAssocID="{AA485090-EE9C-4557-B74F-E10B1C5803D7}" presName="childText" presStyleLbl="bgAcc1" presStyleIdx="1" presStyleCnt="13">
        <dgm:presLayoutVars>
          <dgm:bulletEnabled val="1"/>
        </dgm:presLayoutVars>
      </dgm:prSet>
      <dgm:spPr/>
    </dgm:pt>
    <dgm:pt modelId="{92FFFF08-EC33-43D1-8DB4-7C36A39D4754}" type="pres">
      <dgm:prSet presAssocID="{DC731B6A-48EE-4076-9F5A-19D499B452AA}" presName="Name13" presStyleLbl="parChTrans1D2" presStyleIdx="2" presStyleCnt="13"/>
      <dgm:spPr/>
    </dgm:pt>
    <dgm:pt modelId="{7CE15708-FFE7-401F-8923-ABC2CB566AB0}" type="pres">
      <dgm:prSet presAssocID="{E4588E3C-0547-4F1D-8F06-01A152EBF2DE}" presName="childText" presStyleLbl="bgAcc1" presStyleIdx="2" presStyleCnt="13">
        <dgm:presLayoutVars>
          <dgm:bulletEnabled val="1"/>
        </dgm:presLayoutVars>
      </dgm:prSet>
      <dgm:spPr/>
    </dgm:pt>
    <dgm:pt modelId="{693B4BEA-FBB2-4B74-91FA-D20B322CD9F2}" type="pres">
      <dgm:prSet presAssocID="{24CFA5F9-72F0-4AE8-8489-113FAEA60673}" presName="root" presStyleCnt="0"/>
      <dgm:spPr/>
    </dgm:pt>
    <dgm:pt modelId="{65D12A8C-CE68-4B35-A2E0-F19047A43AEC}" type="pres">
      <dgm:prSet presAssocID="{24CFA5F9-72F0-4AE8-8489-113FAEA60673}" presName="rootComposite" presStyleCnt="0"/>
      <dgm:spPr/>
    </dgm:pt>
    <dgm:pt modelId="{2DB70B46-2C31-4BF0-B042-58B0785F7D58}" type="pres">
      <dgm:prSet presAssocID="{24CFA5F9-72F0-4AE8-8489-113FAEA60673}" presName="rootText" presStyleLbl="node1" presStyleIdx="1" presStyleCnt="5"/>
      <dgm:spPr/>
    </dgm:pt>
    <dgm:pt modelId="{460A4F40-FCCF-454F-B55A-0E523D844BA9}" type="pres">
      <dgm:prSet presAssocID="{24CFA5F9-72F0-4AE8-8489-113FAEA60673}" presName="rootConnector" presStyleLbl="node1" presStyleIdx="1" presStyleCnt="5"/>
      <dgm:spPr/>
    </dgm:pt>
    <dgm:pt modelId="{F193FC5A-97A3-4E4C-B4CD-6F80A8161EFF}" type="pres">
      <dgm:prSet presAssocID="{24CFA5F9-72F0-4AE8-8489-113FAEA60673}" presName="childShape" presStyleCnt="0"/>
      <dgm:spPr/>
    </dgm:pt>
    <dgm:pt modelId="{D6687AD5-0CA2-4203-B130-9C972E467F8F}" type="pres">
      <dgm:prSet presAssocID="{C8B3D05F-3906-4490-9F13-C0F38E734E59}" presName="Name13" presStyleLbl="parChTrans1D2" presStyleIdx="3" presStyleCnt="13"/>
      <dgm:spPr/>
    </dgm:pt>
    <dgm:pt modelId="{5902FC00-BAEE-4BB6-A8FD-18474016D87D}" type="pres">
      <dgm:prSet presAssocID="{CA1BB1FD-86E5-4401-A060-4135BD0C0D75}" presName="childText" presStyleLbl="bgAcc1" presStyleIdx="3" presStyleCnt="13">
        <dgm:presLayoutVars>
          <dgm:bulletEnabled val="1"/>
        </dgm:presLayoutVars>
      </dgm:prSet>
      <dgm:spPr/>
    </dgm:pt>
    <dgm:pt modelId="{0B8598A2-25EA-451F-BE0D-417435BAE032}" type="pres">
      <dgm:prSet presAssocID="{F3CCBC04-9E84-4F7A-9D1B-EBC3A436FFB2}" presName="Name13" presStyleLbl="parChTrans1D2" presStyleIdx="4" presStyleCnt="13"/>
      <dgm:spPr/>
    </dgm:pt>
    <dgm:pt modelId="{1200A25D-9BFB-4A77-B53A-82EC5F3AD9C0}" type="pres">
      <dgm:prSet presAssocID="{339D1323-BC48-400A-9B39-836DE15C8082}" presName="childText" presStyleLbl="bgAcc1" presStyleIdx="4" presStyleCnt="13">
        <dgm:presLayoutVars>
          <dgm:bulletEnabled val="1"/>
        </dgm:presLayoutVars>
      </dgm:prSet>
      <dgm:spPr/>
    </dgm:pt>
    <dgm:pt modelId="{678203AB-B787-4748-93D8-E750909BE8E6}" type="pres">
      <dgm:prSet presAssocID="{42AD761F-79CB-49D0-8517-CE349912E387}" presName="root" presStyleCnt="0"/>
      <dgm:spPr/>
    </dgm:pt>
    <dgm:pt modelId="{EB8FAF10-4404-42A3-8CB0-99F781184458}" type="pres">
      <dgm:prSet presAssocID="{42AD761F-79CB-49D0-8517-CE349912E387}" presName="rootComposite" presStyleCnt="0"/>
      <dgm:spPr/>
    </dgm:pt>
    <dgm:pt modelId="{89992D3C-8FAF-4A15-9F80-FDF41628040D}" type="pres">
      <dgm:prSet presAssocID="{42AD761F-79CB-49D0-8517-CE349912E387}" presName="rootText" presStyleLbl="node1" presStyleIdx="2" presStyleCnt="5"/>
      <dgm:spPr/>
    </dgm:pt>
    <dgm:pt modelId="{D8A99A0B-CC59-4C42-BFBC-EF26EA56A275}" type="pres">
      <dgm:prSet presAssocID="{42AD761F-79CB-49D0-8517-CE349912E387}" presName="rootConnector" presStyleLbl="node1" presStyleIdx="2" presStyleCnt="5"/>
      <dgm:spPr/>
    </dgm:pt>
    <dgm:pt modelId="{87403DB0-32C5-47A4-8E98-428565821DFE}" type="pres">
      <dgm:prSet presAssocID="{42AD761F-79CB-49D0-8517-CE349912E387}" presName="childShape" presStyleCnt="0"/>
      <dgm:spPr/>
    </dgm:pt>
    <dgm:pt modelId="{835C9725-7032-4EAE-B9D1-3A0C8DF2FCE7}" type="pres">
      <dgm:prSet presAssocID="{0136BD9F-8F37-4B37-83B9-720EE5514E35}" presName="Name13" presStyleLbl="parChTrans1D2" presStyleIdx="5" presStyleCnt="13"/>
      <dgm:spPr/>
    </dgm:pt>
    <dgm:pt modelId="{F1035A87-A622-4876-A2B8-74A0E2868D5A}" type="pres">
      <dgm:prSet presAssocID="{18D94269-63EA-48A4-AB8B-0FDFE7D1A315}" presName="childText" presStyleLbl="bgAcc1" presStyleIdx="5" presStyleCnt="13">
        <dgm:presLayoutVars>
          <dgm:bulletEnabled val="1"/>
        </dgm:presLayoutVars>
      </dgm:prSet>
      <dgm:spPr/>
    </dgm:pt>
    <dgm:pt modelId="{25755668-0EE1-45F9-897A-FE61C33C22CA}" type="pres">
      <dgm:prSet presAssocID="{7659E879-125C-4769-981B-296CD3E76372}" presName="Name13" presStyleLbl="parChTrans1D2" presStyleIdx="6" presStyleCnt="13"/>
      <dgm:spPr/>
    </dgm:pt>
    <dgm:pt modelId="{8591BA0D-C120-430E-8B86-832659C8B386}" type="pres">
      <dgm:prSet presAssocID="{DCDD44E1-DB61-4D65-A05F-2469F98AF789}" presName="childText" presStyleLbl="bgAcc1" presStyleIdx="6" presStyleCnt="13">
        <dgm:presLayoutVars>
          <dgm:bulletEnabled val="1"/>
        </dgm:presLayoutVars>
      </dgm:prSet>
      <dgm:spPr/>
    </dgm:pt>
    <dgm:pt modelId="{0610939B-B2AF-4592-A998-D486596DB2FA}" type="pres">
      <dgm:prSet presAssocID="{A91DA714-CF8A-411C-9A8E-983A5AAE2142}" presName="root" presStyleCnt="0"/>
      <dgm:spPr/>
    </dgm:pt>
    <dgm:pt modelId="{722B142E-52B3-4F22-9F28-94DC859D3BAC}" type="pres">
      <dgm:prSet presAssocID="{A91DA714-CF8A-411C-9A8E-983A5AAE2142}" presName="rootComposite" presStyleCnt="0"/>
      <dgm:spPr/>
    </dgm:pt>
    <dgm:pt modelId="{B54CEEC7-4081-4DD8-B7C8-75A0711901B8}" type="pres">
      <dgm:prSet presAssocID="{A91DA714-CF8A-411C-9A8E-983A5AAE2142}" presName="rootText" presStyleLbl="node1" presStyleIdx="3" presStyleCnt="5"/>
      <dgm:spPr/>
    </dgm:pt>
    <dgm:pt modelId="{02231AB9-9348-4A77-A1EF-770756F0BCDD}" type="pres">
      <dgm:prSet presAssocID="{A91DA714-CF8A-411C-9A8E-983A5AAE2142}" presName="rootConnector" presStyleLbl="node1" presStyleIdx="3" presStyleCnt="5"/>
      <dgm:spPr/>
    </dgm:pt>
    <dgm:pt modelId="{DF810936-BD74-4808-A9AE-BDEAB05F03BF}" type="pres">
      <dgm:prSet presAssocID="{A91DA714-CF8A-411C-9A8E-983A5AAE2142}" presName="childShape" presStyleCnt="0"/>
      <dgm:spPr/>
    </dgm:pt>
    <dgm:pt modelId="{CCDA65B4-99FA-4DBB-9945-94FA210C4AB1}" type="pres">
      <dgm:prSet presAssocID="{E4D4C962-7011-4CA2-973A-E544D200BF58}" presName="Name13" presStyleLbl="parChTrans1D2" presStyleIdx="7" presStyleCnt="13"/>
      <dgm:spPr/>
    </dgm:pt>
    <dgm:pt modelId="{AFC381A6-F919-4FB2-A720-5F866754FB88}" type="pres">
      <dgm:prSet presAssocID="{4C0BAC7C-DF46-4E7F-BEC4-173ED8972BA5}" presName="childText" presStyleLbl="bgAcc1" presStyleIdx="7" presStyleCnt="13">
        <dgm:presLayoutVars>
          <dgm:bulletEnabled val="1"/>
        </dgm:presLayoutVars>
      </dgm:prSet>
      <dgm:spPr/>
    </dgm:pt>
    <dgm:pt modelId="{DBAEF8CE-C8B8-4748-8DEF-06EA360DC393}" type="pres">
      <dgm:prSet presAssocID="{8EE8EB45-BC35-4E4A-A6BD-AFF2E4B155BB}" presName="Name13" presStyleLbl="parChTrans1D2" presStyleIdx="8" presStyleCnt="13"/>
      <dgm:spPr/>
    </dgm:pt>
    <dgm:pt modelId="{CEA6C92C-C748-415C-9F72-1E2F11D90C9E}" type="pres">
      <dgm:prSet presAssocID="{7F4AD6F8-8762-4A1C-87EA-11C48D20867A}" presName="childText" presStyleLbl="bgAcc1" presStyleIdx="8" presStyleCnt="13">
        <dgm:presLayoutVars>
          <dgm:bulletEnabled val="1"/>
        </dgm:presLayoutVars>
      </dgm:prSet>
      <dgm:spPr/>
    </dgm:pt>
    <dgm:pt modelId="{2E0A10EA-AF3C-4107-BF16-99D8DFE8DD01}" type="pres">
      <dgm:prSet presAssocID="{F0D13FFA-6A3F-490B-A0E6-1533FCC4E097}" presName="Name13" presStyleLbl="parChTrans1D2" presStyleIdx="9" presStyleCnt="13"/>
      <dgm:spPr/>
    </dgm:pt>
    <dgm:pt modelId="{52AD7B9B-4712-4993-96DC-D1BB29F143EE}" type="pres">
      <dgm:prSet presAssocID="{5A59A728-0B71-4441-BA78-0B9A4FED5319}" presName="childText" presStyleLbl="bgAcc1" presStyleIdx="9" presStyleCnt="13">
        <dgm:presLayoutVars>
          <dgm:bulletEnabled val="1"/>
        </dgm:presLayoutVars>
      </dgm:prSet>
      <dgm:spPr/>
    </dgm:pt>
    <dgm:pt modelId="{2F47A56B-19E5-4C42-8DC4-3FE63E49BD85}" type="pres">
      <dgm:prSet presAssocID="{F5DE6ADA-D51B-42D4-ADEF-35A3915F37D9}" presName="root" presStyleCnt="0"/>
      <dgm:spPr/>
    </dgm:pt>
    <dgm:pt modelId="{7BD52FF1-53EC-420C-9059-1E7069E8979C}" type="pres">
      <dgm:prSet presAssocID="{F5DE6ADA-D51B-42D4-ADEF-35A3915F37D9}" presName="rootComposite" presStyleCnt="0"/>
      <dgm:spPr/>
    </dgm:pt>
    <dgm:pt modelId="{E1257C89-F936-4A95-A90C-6685A5BE1F82}" type="pres">
      <dgm:prSet presAssocID="{F5DE6ADA-D51B-42D4-ADEF-35A3915F37D9}" presName="rootText" presStyleLbl="node1" presStyleIdx="4" presStyleCnt="5"/>
      <dgm:spPr/>
    </dgm:pt>
    <dgm:pt modelId="{C871F74A-8DA4-465E-9FA5-A3725C0EDA79}" type="pres">
      <dgm:prSet presAssocID="{F5DE6ADA-D51B-42D4-ADEF-35A3915F37D9}" presName="rootConnector" presStyleLbl="node1" presStyleIdx="4" presStyleCnt="5"/>
      <dgm:spPr/>
    </dgm:pt>
    <dgm:pt modelId="{79963BDF-9EC0-4718-AC22-DB94BBE8A058}" type="pres">
      <dgm:prSet presAssocID="{F5DE6ADA-D51B-42D4-ADEF-35A3915F37D9}" presName="childShape" presStyleCnt="0"/>
      <dgm:spPr/>
    </dgm:pt>
    <dgm:pt modelId="{60CE4624-1EDB-4D3F-A3B0-DEE171D42C33}" type="pres">
      <dgm:prSet presAssocID="{91ED97C3-B651-45F9-96B4-CADDB8A2BD25}" presName="Name13" presStyleLbl="parChTrans1D2" presStyleIdx="10" presStyleCnt="13"/>
      <dgm:spPr/>
    </dgm:pt>
    <dgm:pt modelId="{C2974C51-E0C1-478C-9788-A30CA6FD4EC8}" type="pres">
      <dgm:prSet presAssocID="{39CBF7C8-A856-4F17-897F-983E540CB491}" presName="childText" presStyleLbl="bgAcc1" presStyleIdx="10" presStyleCnt="13">
        <dgm:presLayoutVars>
          <dgm:bulletEnabled val="1"/>
        </dgm:presLayoutVars>
      </dgm:prSet>
      <dgm:spPr/>
    </dgm:pt>
    <dgm:pt modelId="{EE14EA77-86B7-4820-9621-DAE29DE8048C}" type="pres">
      <dgm:prSet presAssocID="{4CE86A5B-D256-4241-8456-4EA64F1B83B5}" presName="Name13" presStyleLbl="parChTrans1D2" presStyleIdx="11" presStyleCnt="13"/>
      <dgm:spPr/>
    </dgm:pt>
    <dgm:pt modelId="{C407717C-92C7-4080-B9E5-5EF6BDA19B77}" type="pres">
      <dgm:prSet presAssocID="{03FE517E-EB8C-46CD-ADDE-47C9AA116A59}" presName="childText" presStyleLbl="bgAcc1" presStyleIdx="11" presStyleCnt="13">
        <dgm:presLayoutVars>
          <dgm:bulletEnabled val="1"/>
        </dgm:presLayoutVars>
      </dgm:prSet>
      <dgm:spPr/>
    </dgm:pt>
    <dgm:pt modelId="{AD19FC2B-8962-4FCD-B6CE-13C080930D72}" type="pres">
      <dgm:prSet presAssocID="{5512C2AB-00E1-4863-9B0E-91D18CF8AC90}" presName="Name13" presStyleLbl="parChTrans1D2" presStyleIdx="12" presStyleCnt="13"/>
      <dgm:spPr/>
    </dgm:pt>
    <dgm:pt modelId="{01B99457-33BF-47D9-BFCE-C6642C701640}" type="pres">
      <dgm:prSet presAssocID="{CE22D865-0ACD-40EA-B9A0-A0D3025C7DFE}" presName="childText" presStyleLbl="bgAcc1" presStyleIdx="12" presStyleCnt="13">
        <dgm:presLayoutVars>
          <dgm:bulletEnabled val="1"/>
        </dgm:presLayoutVars>
      </dgm:prSet>
      <dgm:spPr/>
    </dgm:pt>
  </dgm:ptLst>
  <dgm:cxnLst>
    <dgm:cxn modelId="{E7C1340E-2231-44A6-8FD7-D99C581D3E3B}" type="presOf" srcId="{91ED97C3-B651-45F9-96B4-CADDB8A2BD25}" destId="{60CE4624-1EDB-4D3F-A3B0-DEE171D42C33}" srcOrd="0" destOrd="0" presId="urn:microsoft.com/office/officeart/2005/8/layout/hierarchy3"/>
    <dgm:cxn modelId="{A93D7A0F-A0BD-4EE8-8822-E1789A6790D7}" type="presOf" srcId="{F5DE6ADA-D51B-42D4-ADEF-35A3915F37D9}" destId="{C871F74A-8DA4-465E-9FA5-A3725C0EDA79}" srcOrd="1" destOrd="0" presId="urn:microsoft.com/office/officeart/2005/8/layout/hierarchy3"/>
    <dgm:cxn modelId="{048E9019-C9E4-49CC-954F-37F3A124CF1C}" srcId="{8336CAE1-5106-4C42-B372-7729682A79B7}" destId="{97474F92-80CE-4AC8-95E6-B43E6AFA5F61}" srcOrd="0" destOrd="0" parTransId="{474581D9-35D7-4EBB-A9FE-91A540BC59DE}" sibTransId="{F4B194FD-927C-48F1-BD1A-F721C4439861}"/>
    <dgm:cxn modelId="{249BCD1A-090F-4D18-B1BB-DD652743379A}" srcId="{97474F92-80CE-4AC8-95E6-B43E6AFA5F61}" destId="{E4588E3C-0547-4F1D-8F06-01A152EBF2DE}" srcOrd="2" destOrd="0" parTransId="{DC731B6A-48EE-4076-9F5A-19D499B452AA}" sibTransId="{56853872-E6A5-4423-8A69-CCAB4357CAAC}"/>
    <dgm:cxn modelId="{7A8AA220-F63D-41D0-8385-B04633F532BE}" srcId="{F5DE6ADA-D51B-42D4-ADEF-35A3915F37D9}" destId="{03FE517E-EB8C-46CD-ADDE-47C9AA116A59}" srcOrd="1" destOrd="0" parTransId="{4CE86A5B-D256-4241-8456-4EA64F1B83B5}" sibTransId="{01F3043C-86CA-484B-AC4D-648DB60AC0D4}"/>
    <dgm:cxn modelId="{E8C63F25-2996-4207-B6B5-5D033B45B3BD}" type="presOf" srcId="{5A59A728-0B71-4441-BA78-0B9A4FED5319}" destId="{52AD7B9B-4712-4993-96DC-D1BB29F143EE}" srcOrd="0" destOrd="0" presId="urn:microsoft.com/office/officeart/2005/8/layout/hierarchy3"/>
    <dgm:cxn modelId="{13C4A525-6093-4619-94C8-E511665DCDD4}" srcId="{97474F92-80CE-4AC8-95E6-B43E6AFA5F61}" destId="{AA485090-EE9C-4557-B74F-E10B1C5803D7}" srcOrd="1" destOrd="0" parTransId="{5AC79DE9-4012-464B-A917-B106EF60E063}" sibTransId="{5AA18060-A9A4-4E5A-ADFE-7523161037F7}"/>
    <dgm:cxn modelId="{B6140D2A-BDB1-4234-B5AF-17F7C3B95D63}" type="presOf" srcId="{03FE517E-EB8C-46CD-ADDE-47C9AA116A59}" destId="{C407717C-92C7-4080-B9E5-5EF6BDA19B77}" srcOrd="0" destOrd="0" presId="urn:microsoft.com/office/officeart/2005/8/layout/hierarchy3"/>
    <dgm:cxn modelId="{53D9E32B-E5ED-4858-88C8-83E8E4EE95E3}" type="presOf" srcId="{24CFA5F9-72F0-4AE8-8489-113FAEA60673}" destId="{460A4F40-FCCF-454F-B55A-0E523D844BA9}" srcOrd="1" destOrd="0" presId="urn:microsoft.com/office/officeart/2005/8/layout/hierarchy3"/>
    <dgm:cxn modelId="{C34D0B2D-492C-4458-8455-E25BF0248AF3}" type="presOf" srcId="{A91DA714-CF8A-411C-9A8E-983A5AAE2142}" destId="{02231AB9-9348-4A77-A1EF-770756F0BCDD}" srcOrd="1" destOrd="0" presId="urn:microsoft.com/office/officeart/2005/8/layout/hierarchy3"/>
    <dgm:cxn modelId="{7C75E62D-2A23-490F-8AD3-0C6B2C1DDDA4}" type="presOf" srcId="{7F4AD6F8-8762-4A1C-87EA-11C48D20867A}" destId="{CEA6C92C-C748-415C-9F72-1E2F11D90C9E}" srcOrd="0" destOrd="0" presId="urn:microsoft.com/office/officeart/2005/8/layout/hierarchy3"/>
    <dgm:cxn modelId="{73DE1E33-D56A-4974-B211-A9E0131B3CEC}" srcId="{F5DE6ADA-D51B-42D4-ADEF-35A3915F37D9}" destId="{39CBF7C8-A856-4F17-897F-983E540CB491}" srcOrd="0" destOrd="0" parTransId="{91ED97C3-B651-45F9-96B4-CADDB8A2BD25}" sibTransId="{0B674B84-C7F3-426C-BBE9-237B91D21D20}"/>
    <dgm:cxn modelId="{2B8CBD33-2DB4-4ED5-8631-EA608E4DC2D0}" srcId="{42AD761F-79CB-49D0-8517-CE349912E387}" destId="{18D94269-63EA-48A4-AB8B-0FDFE7D1A315}" srcOrd="0" destOrd="0" parTransId="{0136BD9F-8F37-4B37-83B9-720EE5514E35}" sibTransId="{41AE31E9-FC69-4AA1-8971-D4C8707A8F8E}"/>
    <dgm:cxn modelId="{AE53883B-72BF-41E8-AB74-3E89DFEDC5AD}" srcId="{97474F92-80CE-4AC8-95E6-B43E6AFA5F61}" destId="{72F9CD8B-0472-4C5C-AAD3-30CA36CBC16B}" srcOrd="0" destOrd="0" parTransId="{9AA3D7E1-0F66-411E-9D6A-CB8795116E1C}" sibTransId="{9A62D455-2D42-4A33-8384-41D69BDCE322}"/>
    <dgm:cxn modelId="{DB15FE3C-5366-466F-AAB7-7E3C0DC08CD0}" type="presOf" srcId="{8336CAE1-5106-4C42-B372-7729682A79B7}" destId="{E167D5DB-3211-47CE-ADDA-B50EF54BBD2C}" srcOrd="0" destOrd="0" presId="urn:microsoft.com/office/officeart/2005/8/layout/hierarchy3"/>
    <dgm:cxn modelId="{9D3D0A5B-71AF-4D8A-AED5-2776495E8891}" type="presOf" srcId="{CE22D865-0ACD-40EA-B9A0-A0D3025C7DFE}" destId="{01B99457-33BF-47D9-BFCE-C6642C701640}" srcOrd="0" destOrd="0" presId="urn:microsoft.com/office/officeart/2005/8/layout/hierarchy3"/>
    <dgm:cxn modelId="{6C29A35D-0DA6-43DA-A0AA-5FEBCA60B671}" type="presOf" srcId="{4C0BAC7C-DF46-4E7F-BEC4-173ED8972BA5}" destId="{AFC381A6-F919-4FB2-A720-5F866754FB88}" srcOrd="0" destOrd="0" presId="urn:microsoft.com/office/officeart/2005/8/layout/hierarchy3"/>
    <dgm:cxn modelId="{85A13562-96A5-47E3-9A16-BCE770A50E3A}" srcId="{42AD761F-79CB-49D0-8517-CE349912E387}" destId="{DCDD44E1-DB61-4D65-A05F-2469F98AF789}" srcOrd="1" destOrd="0" parTransId="{7659E879-125C-4769-981B-296CD3E76372}" sibTransId="{32515535-1FE1-4EFD-BFFC-CF6A52ABECD5}"/>
    <dgm:cxn modelId="{C5725B46-9A30-4574-9963-59BE52F034A5}" type="presOf" srcId="{F0D13FFA-6A3F-490B-A0E6-1533FCC4E097}" destId="{2E0A10EA-AF3C-4107-BF16-99D8DFE8DD01}" srcOrd="0" destOrd="0" presId="urn:microsoft.com/office/officeart/2005/8/layout/hierarchy3"/>
    <dgm:cxn modelId="{0E1D6F66-E0B0-469C-975C-FC932031A79A}" srcId="{A91DA714-CF8A-411C-9A8E-983A5AAE2142}" destId="{4C0BAC7C-DF46-4E7F-BEC4-173ED8972BA5}" srcOrd="0" destOrd="0" parTransId="{E4D4C962-7011-4CA2-973A-E544D200BF58}" sibTransId="{A098580D-A99E-44C8-A371-BAADF32AA98B}"/>
    <dgm:cxn modelId="{7956776D-4934-47C5-BA50-0525E74595FE}" type="presOf" srcId="{AA485090-EE9C-4557-B74F-E10B1C5803D7}" destId="{E2385BB9-6DF0-4386-B363-34C09B3D648D}" srcOrd="0" destOrd="0" presId="urn:microsoft.com/office/officeart/2005/8/layout/hierarchy3"/>
    <dgm:cxn modelId="{742B994D-7883-44AA-B49D-16136E36574F}" type="presOf" srcId="{24CFA5F9-72F0-4AE8-8489-113FAEA60673}" destId="{2DB70B46-2C31-4BF0-B042-58B0785F7D58}" srcOrd="0" destOrd="0" presId="urn:microsoft.com/office/officeart/2005/8/layout/hierarchy3"/>
    <dgm:cxn modelId="{7E362A6F-D7C2-4E8E-9BC7-38C20161E80B}" srcId="{8336CAE1-5106-4C42-B372-7729682A79B7}" destId="{A91DA714-CF8A-411C-9A8E-983A5AAE2142}" srcOrd="3" destOrd="0" parTransId="{89A66072-2D28-4D2C-BBB6-F19D72D181DA}" sibTransId="{01A7F72D-2BE8-4F1C-B93F-BBD344635260}"/>
    <dgm:cxn modelId="{8BF76A6F-5C02-4D90-9D6B-2DF40383556F}" type="presOf" srcId="{97474F92-80CE-4AC8-95E6-B43E6AFA5F61}" destId="{9D8F773F-275B-43C9-AF14-BD5DB4700F20}" srcOrd="1" destOrd="0" presId="urn:microsoft.com/office/officeart/2005/8/layout/hierarchy3"/>
    <dgm:cxn modelId="{BAB48672-BCF1-4587-8B61-C843FD1991F1}" type="presOf" srcId="{5512C2AB-00E1-4863-9B0E-91D18CF8AC90}" destId="{AD19FC2B-8962-4FCD-B6CE-13C080930D72}" srcOrd="0" destOrd="0" presId="urn:microsoft.com/office/officeart/2005/8/layout/hierarchy3"/>
    <dgm:cxn modelId="{D0F32573-7415-4870-8DE2-A277F461D1DE}" type="presOf" srcId="{72F9CD8B-0472-4C5C-AAD3-30CA36CBC16B}" destId="{35EA2CB0-D5F3-4494-9BD7-CF3C9129639E}" srcOrd="0" destOrd="0" presId="urn:microsoft.com/office/officeart/2005/8/layout/hierarchy3"/>
    <dgm:cxn modelId="{A3B2D156-3EF4-4BAE-B76F-FC82E4FA08F4}" type="presOf" srcId="{E4588E3C-0547-4F1D-8F06-01A152EBF2DE}" destId="{7CE15708-FFE7-401F-8923-ABC2CB566AB0}" srcOrd="0" destOrd="0" presId="urn:microsoft.com/office/officeart/2005/8/layout/hierarchy3"/>
    <dgm:cxn modelId="{7EF1E477-A50A-43AD-AAD4-AF6F2465B34D}" type="presOf" srcId="{CA1BB1FD-86E5-4401-A060-4135BD0C0D75}" destId="{5902FC00-BAEE-4BB6-A8FD-18474016D87D}" srcOrd="0" destOrd="0" presId="urn:microsoft.com/office/officeart/2005/8/layout/hierarchy3"/>
    <dgm:cxn modelId="{0BEB117C-A53A-4377-8519-53A87F34A6FF}" type="presOf" srcId="{DCDD44E1-DB61-4D65-A05F-2469F98AF789}" destId="{8591BA0D-C120-430E-8B86-832659C8B386}" srcOrd="0" destOrd="0" presId="urn:microsoft.com/office/officeart/2005/8/layout/hierarchy3"/>
    <dgm:cxn modelId="{BE62B486-D035-45FE-979E-5ED1C92BCE26}" type="presOf" srcId="{18D94269-63EA-48A4-AB8B-0FDFE7D1A315}" destId="{F1035A87-A622-4876-A2B8-74A0E2868D5A}" srcOrd="0" destOrd="0" presId="urn:microsoft.com/office/officeart/2005/8/layout/hierarchy3"/>
    <dgm:cxn modelId="{B2E6B089-7989-4C60-8E6E-5B4B23D6CEFA}" type="presOf" srcId="{DC731B6A-48EE-4076-9F5A-19D499B452AA}" destId="{92FFFF08-EC33-43D1-8DB4-7C36A39D4754}" srcOrd="0" destOrd="0" presId="urn:microsoft.com/office/officeart/2005/8/layout/hierarchy3"/>
    <dgm:cxn modelId="{DF07DF8A-0A95-4142-94FB-507FE38354CC}" type="presOf" srcId="{F3CCBC04-9E84-4F7A-9D1B-EBC3A436FFB2}" destId="{0B8598A2-25EA-451F-BE0D-417435BAE032}" srcOrd="0" destOrd="0" presId="urn:microsoft.com/office/officeart/2005/8/layout/hierarchy3"/>
    <dgm:cxn modelId="{B085D68C-EE40-47E7-82FE-426FF454975F}" type="presOf" srcId="{8EE8EB45-BC35-4E4A-A6BD-AFF2E4B155BB}" destId="{DBAEF8CE-C8B8-4748-8DEF-06EA360DC393}" srcOrd="0" destOrd="0" presId="urn:microsoft.com/office/officeart/2005/8/layout/hierarchy3"/>
    <dgm:cxn modelId="{2D7A0491-AB85-4D79-B74A-6A2D316F6EE6}" srcId="{A91DA714-CF8A-411C-9A8E-983A5AAE2142}" destId="{7F4AD6F8-8762-4A1C-87EA-11C48D20867A}" srcOrd="1" destOrd="0" parTransId="{8EE8EB45-BC35-4E4A-A6BD-AFF2E4B155BB}" sibTransId="{AF2CF84D-A60D-4BC9-9889-29A64457E04B}"/>
    <dgm:cxn modelId="{CB4A859B-3BF5-4C98-AB15-3BA3112B633D}" type="presOf" srcId="{97474F92-80CE-4AC8-95E6-B43E6AFA5F61}" destId="{48F011DD-BBE2-4CE5-B9DD-5EBBB0CB5A20}" srcOrd="0" destOrd="0" presId="urn:microsoft.com/office/officeart/2005/8/layout/hierarchy3"/>
    <dgm:cxn modelId="{CDFB719E-1FB7-4AA5-B222-DD614E356D67}" srcId="{F5DE6ADA-D51B-42D4-ADEF-35A3915F37D9}" destId="{CE22D865-0ACD-40EA-B9A0-A0D3025C7DFE}" srcOrd="2" destOrd="0" parTransId="{5512C2AB-00E1-4863-9B0E-91D18CF8AC90}" sibTransId="{D5F499CC-514B-4FDC-9A1F-B2E22C766ABD}"/>
    <dgm:cxn modelId="{FADE29A3-0381-42B2-9BF9-6E1D2622D32C}" srcId="{8336CAE1-5106-4C42-B372-7729682A79B7}" destId="{24CFA5F9-72F0-4AE8-8489-113FAEA60673}" srcOrd="1" destOrd="0" parTransId="{AA576138-1C74-475C-AFD1-AD8DB9ED4E29}" sibTransId="{8143DCDB-9F5F-4918-8501-CD9EDC263CCD}"/>
    <dgm:cxn modelId="{137F0BA5-2CC7-4B27-A4B8-93F51002B231}" type="presOf" srcId="{42AD761F-79CB-49D0-8517-CE349912E387}" destId="{89992D3C-8FAF-4A15-9F80-FDF41628040D}" srcOrd="0" destOrd="0" presId="urn:microsoft.com/office/officeart/2005/8/layout/hierarchy3"/>
    <dgm:cxn modelId="{EFADBEAF-E551-47DE-AF94-78291277C717}" type="presOf" srcId="{39CBF7C8-A856-4F17-897F-983E540CB491}" destId="{C2974C51-E0C1-478C-9788-A30CA6FD4EC8}" srcOrd="0" destOrd="0" presId="urn:microsoft.com/office/officeart/2005/8/layout/hierarchy3"/>
    <dgm:cxn modelId="{49EB5BB0-6031-41EE-B57A-026BFDC7B72A}" type="presOf" srcId="{F5DE6ADA-D51B-42D4-ADEF-35A3915F37D9}" destId="{E1257C89-F936-4A95-A90C-6685A5BE1F82}" srcOrd="0" destOrd="0" presId="urn:microsoft.com/office/officeart/2005/8/layout/hierarchy3"/>
    <dgm:cxn modelId="{9622EABC-6661-4E40-B745-E5151584CE84}" type="presOf" srcId="{0136BD9F-8F37-4B37-83B9-720EE5514E35}" destId="{835C9725-7032-4EAE-B9D1-3A0C8DF2FCE7}" srcOrd="0" destOrd="0" presId="urn:microsoft.com/office/officeart/2005/8/layout/hierarchy3"/>
    <dgm:cxn modelId="{322895BE-E9AC-456E-9B98-C647032F7930}" type="presOf" srcId="{E4D4C962-7011-4CA2-973A-E544D200BF58}" destId="{CCDA65B4-99FA-4DBB-9945-94FA210C4AB1}" srcOrd="0" destOrd="0" presId="urn:microsoft.com/office/officeart/2005/8/layout/hierarchy3"/>
    <dgm:cxn modelId="{40FD38C2-BA25-42CC-ABFE-FA3175877DB7}" type="presOf" srcId="{42AD761F-79CB-49D0-8517-CE349912E387}" destId="{D8A99A0B-CC59-4C42-BFBC-EF26EA56A275}" srcOrd="1" destOrd="0" presId="urn:microsoft.com/office/officeart/2005/8/layout/hierarchy3"/>
    <dgm:cxn modelId="{405079CE-FD0D-4DD1-8F98-B1DE0C6D3173}" type="presOf" srcId="{7659E879-125C-4769-981B-296CD3E76372}" destId="{25755668-0EE1-45F9-897A-FE61C33C22CA}" srcOrd="0" destOrd="0" presId="urn:microsoft.com/office/officeart/2005/8/layout/hierarchy3"/>
    <dgm:cxn modelId="{AAD743D4-5FE7-4C19-994B-66E913DBF26A}" srcId="{A91DA714-CF8A-411C-9A8E-983A5AAE2142}" destId="{5A59A728-0B71-4441-BA78-0B9A4FED5319}" srcOrd="2" destOrd="0" parTransId="{F0D13FFA-6A3F-490B-A0E6-1533FCC4E097}" sibTransId="{3BEF7A0B-DE1B-4797-8283-4643DAE6567E}"/>
    <dgm:cxn modelId="{D8ED30D7-A0C0-4DA8-A561-B71B1E3C9A3E}" type="presOf" srcId="{C8B3D05F-3906-4490-9F13-C0F38E734E59}" destId="{D6687AD5-0CA2-4203-B130-9C972E467F8F}" srcOrd="0" destOrd="0" presId="urn:microsoft.com/office/officeart/2005/8/layout/hierarchy3"/>
    <dgm:cxn modelId="{24A966D7-C67C-4D45-A4CB-1CFA8048D5C7}" srcId="{8336CAE1-5106-4C42-B372-7729682A79B7}" destId="{42AD761F-79CB-49D0-8517-CE349912E387}" srcOrd="2" destOrd="0" parTransId="{17B34A45-A807-4B16-8CCA-ECB176450008}" sibTransId="{468E294C-7EDD-44BC-A568-5A29937416FF}"/>
    <dgm:cxn modelId="{4A265BDA-7B38-4BF2-93F8-25811C0D3CF5}" srcId="{24CFA5F9-72F0-4AE8-8489-113FAEA60673}" destId="{339D1323-BC48-400A-9B39-836DE15C8082}" srcOrd="1" destOrd="0" parTransId="{F3CCBC04-9E84-4F7A-9D1B-EBC3A436FFB2}" sibTransId="{5C61C3B6-617A-46DB-9E2D-C08A53B4D448}"/>
    <dgm:cxn modelId="{B0D770E8-230E-40BD-AF4F-8E4E5832189D}" type="presOf" srcId="{A91DA714-CF8A-411C-9A8E-983A5AAE2142}" destId="{B54CEEC7-4081-4DD8-B7C8-75A0711901B8}" srcOrd="0" destOrd="0" presId="urn:microsoft.com/office/officeart/2005/8/layout/hierarchy3"/>
    <dgm:cxn modelId="{B5128BEB-7440-4457-B36E-EF28E94F9BB2}" type="presOf" srcId="{9AA3D7E1-0F66-411E-9D6A-CB8795116E1C}" destId="{EE1FF3BF-56A1-4531-B4DA-FB06E06EE775}" srcOrd="0" destOrd="0" presId="urn:microsoft.com/office/officeart/2005/8/layout/hierarchy3"/>
    <dgm:cxn modelId="{C2ADEAF2-F623-47E1-9A81-F87DC16226FC}" type="presOf" srcId="{339D1323-BC48-400A-9B39-836DE15C8082}" destId="{1200A25D-9BFB-4A77-B53A-82EC5F3AD9C0}" srcOrd="0" destOrd="0" presId="urn:microsoft.com/office/officeart/2005/8/layout/hierarchy3"/>
    <dgm:cxn modelId="{22BD45F3-A97A-4A68-AA3E-EDF7C9B227A0}" srcId="{24CFA5F9-72F0-4AE8-8489-113FAEA60673}" destId="{CA1BB1FD-86E5-4401-A060-4135BD0C0D75}" srcOrd="0" destOrd="0" parTransId="{C8B3D05F-3906-4490-9F13-C0F38E734E59}" sibTransId="{9726331B-30C1-41D4-AFE5-B8DD984B9757}"/>
    <dgm:cxn modelId="{149ABDF8-BC68-47A5-93CF-2A596B930F44}" type="presOf" srcId="{5AC79DE9-4012-464B-A917-B106EF60E063}" destId="{F49CEA49-8E3B-46A6-819D-D223446825D0}" srcOrd="0" destOrd="0" presId="urn:microsoft.com/office/officeart/2005/8/layout/hierarchy3"/>
    <dgm:cxn modelId="{5604CCFB-2137-4494-BA20-F2B3462A9757}" srcId="{8336CAE1-5106-4C42-B372-7729682A79B7}" destId="{F5DE6ADA-D51B-42D4-ADEF-35A3915F37D9}" srcOrd="4" destOrd="0" parTransId="{3415C61D-8AD1-4EEA-AFEC-E082832AED3B}" sibTransId="{756D513F-F5EB-40E3-B25D-7E65DEDEEACC}"/>
    <dgm:cxn modelId="{51949DFF-7598-4EA8-9FBE-FC257247A1D4}" type="presOf" srcId="{4CE86A5B-D256-4241-8456-4EA64F1B83B5}" destId="{EE14EA77-86B7-4820-9621-DAE29DE8048C}" srcOrd="0" destOrd="0" presId="urn:microsoft.com/office/officeart/2005/8/layout/hierarchy3"/>
    <dgm:cxn modelId="{83114FE6-97EF-4FCB-82A3-F201C8CD562C}" type="presParOf" srcId="{E167D5DB-3211-47CE-ADDA-B50EF54BBD2C}" destId="{38C5775A-C150-42C5-9BE4-28FD74D3BAC7}" srcOrd="0" destOrd="0" presId="urn:microsoft.com/office/officeart/2005/8/layout/hierarchy3"/>
    <dgm:cxn modelId="{B73FF735-F231-4F95-8A1A-A22F02373C15}" type="presParOf" srcId="{38C5775A-C150-42C5-9BE4-28FD74D3BAC7}" destId="{2045EA4E-A497-433C-9DE7-E7817EAE0471}" srcOrd="0" destOrd="0" presId="urn:microsoft.com/office/officeart/2005/8/layout/hierarchy3"/>
    <dgm:cxn modelId="{937D54AD-8A68-448E-987F-06351CF823D8}" type="presParOf" srcId="{2045EA4E-A497-433C-9DE7-E7817EAE0471}" destId="{48F011DD-BBE2-4CE5-B9DD-5EBBB0CB5A20}" srcOrd="0" destOrd="0" presId="urn:microsoft.com/office/officeart/2005/8/layout/hierarchy3"/>
    <dgm:cxn modelId="{C329706C-BCB8-46F2-858A-99218D16EE67}" type="presParOf" srcId="{2045EA4E-A497-433C-9DE7-E7817EAE0471}" destId="{9D8F773F-275B-43C9-AF14-BD5DB4700F20}" srcOrd="1" destOrd="0" presId="urn:microsoft.com/office/officeart/2005/8/layout/hierarchy3"/>
    <dgm:cxn modelId="{38DDA63F-E0ED-49CE-AC61-DFDBD87CC2F8}" type="presParOf" srcId="{38C5775A-C150-42C5-9BE4-28FD74D3BAC7}" destId="{75DA0F6C-2F19-45B6-9AC2-EA61F06E4007}" srcOrd="1" destOrd="0" presId="urn:microsoft.com/office/officeart/2005/8/layout/hierarchy3"/>
    <dgm:cxn modelId="{7BB69C33-FA27-4C2A-9C9D-687ACD32FC56}" type="presParOf" srcId="{75DA0F6C-2F19-45B6-9AC2-EA61F06E4007}" destId="{EE1FF3BF-56A1-4531-B4DA-FB06E06EE775}" srcOrd="0" destOrd="0" presId="urn:microsoft.com/office/officeart/2005/8/layout/hierarchy3"/>
    <dgm:cxn modelId="{029F3E28-576A-4288-B6EF-4425DEF6A039}" type="presParOf" srcId="{75DA0F6C-2F19-45B6-9AC2-EA61F06E4007}" destId="{35EA2CB0-D5F3-4494-9BD7-CF3C9129639E}" srcOrd="1" destOrd="0" presId="urn:microsoft.com/office/officeart/2005/8/layout/hierarchy3"/>
    <dgm:cxn modelId="{5BB5173D-BF9D-45BE-B9F4-E31DF8D1EACE}" type="presParOf" srcId="{75DA0F6C-2F19-45B6-9AC2-EA61F06E4007}" destId="{F49CEA49-8E3B-46A6-819D-D223446825D0}" srcOrd="2" destOrd="0" presId="urn:microsoft.com/office/officeart/2005/8/layout/hierarchy3"/>
    <dgm:cxn modelId="{12D73B60-53E3-42D1-B1EE-0C80B77B8612}" type="presParOf" srcId="{75DA0F6C-2F19-45B6-9AC2-EA61F06E4007}" destId="{E2385BB9-6DF0-4386-B363-34C09B3D648D}" srcOrd="3" destOrd="0" presId="urn:microsoft.com/office/officeart/2005/8/layout/hierarchy3"/>
    <dgm:cxn modelId="{33F7609D-F993-4823-9180-CAB34A3FBFE9}" type="presParOf" srcId="{75DA0F6C-2F19-45B6-9AC2-EA61F06E4007}" destId="{92FFFF08-EC33-43D1-8DB4-7C36A39D4754}" srcOrd="4" destOrd="0" presId="urn:microsoft.com/office/officeart/2005/8/layout/hierarchy3"/>
    <dgm:cxn modelId="{99BD944C-D3D7-40B4-86EB-E0B815C3A7B9}" type="presParOf" srcId="{75DA0F6C-2F19-45B6-9AC2-EA61F06E4007}" destId="{7CE15708-FFE7-401F-8923-ABC2CB566AB0}" srcOrd="5" destOrd="0" presId="urn:microsoft.com/office/officeart/2005/8/layout/hierarchy3"/>
    <dgm:cxn modelId="{A49184BA-C6FB-4621-9F3A-A434847BCBFE}" type="presParOf" srcId="{E167D5DB-3211-47CE-ADDA-B50EF54BBD2C}" destId="{693B4BEA-FBB2-4B74-91FA-D20B322CD9F2}" srcOrd="1" destOrd="0" presId="urn:microsoft.com/office/officeart/2005/8/layout/hierarchy3"/>
    <dgm:cxn modelId="{D87E44EC-24EE-4E75-AEE4-2288D2FEDCF4}" type="presParOf" srcId="{693B4BEA-FBB2-4B74-91FA-D20B322CD9F2}" destId="{65D12A8C-CE68-4B35-A2E0-F19047A43AEC}" srcOrd="0" destOrd="0" presId="urn:microsoft.com/office/officeart/2005/8/layout/hierarchy3"/>
    <dgm:cxn modelId="{3E762FD1-E25C-4E39-B68E-F80FB8EEE127}" type="presParOf" srcId="{65D12A8C-CE68-4B35-A2E0-F19047A43AEC}" destId="{2DB70B46-2C31-4BF0-B042-58B0785F7D58}" srcOrd="0" destOrd="0" presId="urn:microsoft.com/office/officeart/2005/8/layout/hierarchy3"/>
    <dgm:cxn modelId="{0AE26121-AB6F-4024-9E11-71B49B1C912C}" type="presParOf" srcId="{65D12A8C-CE68-4B35-A2E0-F19047A43AEC}" destId="{460A4F40-FCCF-454F-B55A-0E523D844BA9}" srcOrd="1" destOrd="0" presId="urn:microsoft.com/office/officeart/2005/8/layout/hierarchy3"/>
    <dgm:cxn modelId="{507B2D8A-15B9-4E55-AE62-406879C14903}" type="presParOf" srcId="{693B4BEA-FBB2-4B74-91FA-D20B322CD9F2}" destId="{F193FC5A-97A3-4E4C-B4CD-6F80A8161EFF}" srcOrd="1" destOrd="0" presId="urn:microsoft.com/office/officeart/2005/8/layout/hierarchy3"/>
    <dgm:cxn modelId="{7E81F05B-1387-400A-8610-73C4725132C7}" type="presParOf" srcId="{F193FC5A-97A3-4E4C-B4CD-6F80A8161EFF}" destId="{D6687AD5-0CA2-4203-B130-9C972E467F8F}" srcOrd="0" destOrd="0" presId="urn:microsoft.com/office/officeart/2005/8/layout/hierarchy3"/>
    <dgm:cxn modelId="{E4628A5A-A381-48C7-9C07-DFB4135EEF8A}" type="presParOf" srcId="{F193FC5A-97A3-4E4C-B4CD-6F80A8161EFF}" destId="{5902FC00-BAEE-4BB6-A8FD-18474016D87D}" srcOrd="1" destOrd="0" presId="urn:microsoft.com/office/officeart/2005/8/layout/hierarchy3"/>
    <dgm:cxn modelId="{247D7661-0177-4A82-A8B1-C04819A40CB2}" type="presParOf" srcId="{F193FC5A-97A3-4E4C-B4CD-6F80A8161EFF}" destId="{0B8598A2-25EA-451F-BE0D-417435BAE032}" srcOrd="2" destOrd="0" presId="urn:microsoft.com/office/officeart/2005/8/layout/hierarchy3"/>
    <dgm:cxn modelId="{C644ADCD-96D4-44AB-A07B-91C1B3BDB215}" type="presParOf" srcId="{F193FC5A-97A3-4E4C-B4CD-6F80A8161EFF}" destId="{1200A25D-9BFB-4A77-B53A-82EC5F3AD9C0}" srcOrd="3" destOrd="0" presId="urn:microsoft.com/office/officeart/2005/8/layout/hierarchy3"/>
    <dgm:cxn modelId="{C761FED3-CC40-475F-8790-7A1BA47FFC27}" type="presParOf" srcId="{E167D5DB-3211-47CE-ADDA-B50EF54BBD2C}" destId="{678203AB-B787-4748-93D8-E750909BE8E6}" srcOrd="2" destOrd="0" presId="urn:microsoft.com/office/officeart/2005/8/layout/hierarchy3"/>
    <dgm:cxn modelId="{7BA4702F-AB7F-4008-A266-32FD21B972E2}" type="presParOf" srcId="{678203AB-B787-4748-93D8-E750909BE8E6}" destId="{EB8FAF10-4404-42A3-8CB0-99F781184458}" srcOrd="0" destOrd="0" presId="urn:microsoft.com/office/officeart/2005/8/layout/hierarchy3"/>
    <dgm:cxn modelId="{152D35D9-B6DA-4650-984B-F9ACD028A3E7}" type="presParOf" srcId="{EB8FAF10-4404-42A3-8CB0-99F781184458}" destId="{89992D3C-8FAF-4A15-9F80-FDF41628040D}" srcOrd="0" destOrd="0" presId="urn:microsoft.com/office/officeart/2005/8/layout/hierarchy3"/>
    <dgm:cxn modelId="{C7273FB8-AE17-4573-8F91-377F3C948985}" type="presParOf" srcId="{EB8FAF10-4404-42A3-8CB0-99F781184458}" destId="{D8A99A0B-CC59-4C42-BFBC-EF26EA56A275}" srcOrd="1" destOrd="0" presId="urn:microsoft.com/office/officeart/2005/8/layout/hierarchy3"/>
    <dgm:cxn modelId="{BC32FA2D-079E-4892-AF18-5860D0749CFE}" type="presParOf" srcId="{678203AB-B787-4748-93D8-E750909BE8E6}" destId="{87403DB0-32C5-47A4-8E98-428565821DFE}" srcOrd="1" destOrd="0" presId="urn:microsoft.com/office/officeart/2005/8/layout/hierarchy3"/>
    <dgm:cxn modelId="{3265778C-BEA0-4586-A9D9-0B6D17635C14}" type="presParOf" srcId="{87403DB0-32C5-47A4-8E98-428565821DFE}" destId="{835C9725-7032-4EAE-B9D1-3A0C8DF2FCE7}" srcOrd="0" destOrd="0" presId="urn:microsoft.com/office/officeart/2005/8/layout/hierarchy3"/>
    <dgm:cxn modelId="{6B70C0A5-1CB2-4C47-A804-133EAD7CD95A}" type="presParOf" srcId="{87403DB0-32C5-47A4-8E98-428565821DFE}" destId="{F1035A87-A622-4876-A2B8-74A0E2868D5A}" srcOrd="1" destOrd="0" presId="urn:microsoft.com/office/officeart/2005/8/layout/hierarchy3"/>
    <dgm:cxn modelId="{4FD94543-02F3-4221-B223-5CBC8AE85181}" type="presParOf" srcId="{87403DB0-32C5-47A4-8E98-428565821DFE}" destId="{25755668-0EE1-45F9-897A-FE61C33C22CA}" srcOrd="2" destOrd="0" presId="urn:microsoft.com/office/officeart/2005/8/layout/hierarchy3"/>
    <dgm:cxn modelId="{CF813E7A-8A4A-4E96-BE78-6EBA27CA8EF3}" type="presParOf" srcId="{87403DB0-32C5-47A4-8E98-428565821DFE}" destId="{8591BA0D-C120-430E-8B86-832659C8B386}" srcOrd="3" destOrd="0" presId="urn:microsoft.com/office/officeart/2005/8/layout/hierarchy3"/>
    <dgm:cxn modelId="{D1FECFF2-EB19-4E9C-A647-2DC0737830A9}" type="presParOf" srcId="{E167D5DB-3211-47CE-ADDA-B50EF54BBD2C}" destId="{0610939B-B2AF-4592-A998-D486596DB2FA}" srcOrd="3" destOrd="0" presId="urn:microsoft.com/office/officeart/2005/8/layout/hierarchy3"/>
    <dgm:cxn modelId="{890287E9-7112-4649-A2B6-D9BEAE77F121}" type="presParOf" srcId="{0610939B-B2AF-4592-A998-D486596DB2FA}" destId="{722B142E-52B3-4F22-9F28-94DC859D3BAC}" srcOrd="0" destOrd="0" presId="urn:microsoft.com/office/officeart/2005/8/layout/hierarchy3"/>
    <dgm:cxn modelId="{FA8D1EDF-CBA8-46E8-B35E-D83FB11D4C5C}" type="presParOf" srcId="{722B142E-52B3-4F22-9F28-94DC859D3BAC}" destId="{B54CEEC7-4081-4DD8-B7C8-75A0711901B8}" srcOrd="0" destOrd="0" presId="urn:microsoft.com/office/officeart/2005/8/layout/hierarchy3"/>
    <dgm:cxn modelId="{3C6CD39E-A283-4C46-90D1-61A434CF6DA5}" type="presParOf" srcId="{722B142E-52B3-4F22-9F28-94DC859D3BAC}" destId="{02231AB9-9348-4A77-A1EF-770756F0BCDD}" srcOrd="1" destOrd="0" presId="urn:microsoft.com/office/officeart/2005/8/layout/hierarchy3"/>
    <dgm:cxn modelId="{8B86F85F-FB2D-4EB1-8239-752DC332B9C8}" type="presParOf" srcId="{0610939B-B2AF-4592-A998-D486596DB2FA}" destId="{DF810936-BD74-4808-A9AE-BDEAB05F03BF}" srcOrd="1" destOrd="0" presId="urn:microsoft.com/office/officeart/2005/8/layout/hierarchy3"/>
    <dgm:cxn modelId="{B658F969-CD7C-4B54-A5F9-BA8E802CD7A1}" type="presParOf" srcId="{DF810936-BD74-4808-A9AE-BDEAB05F03BF}" destId="{CCDA65B4-99FA-4DBB-9945-94FA210C4AB1}" srcOrd="0" destOrd="0" presId="urn:microsoft.com/office/officeart/2005/8/layout/hierarchy3"/>
    <dgm:cxn modelId="{07CF238C-AF0A-41C5-BDF7-1544B9F8B8BE}" type="presParOf" srcId="{DF810936-BD74-4808-A9AE-BDEAB05F03BF}" destId="{AFC381A6-F919-4FB2-A720-5F866754FB88}" srcOrd="1" destOrd="0" presId="urn:microsoft.com/office/officeart/2005/8/layout/hierarchy3"/>
    <dgm:cxn modelId="{9D5BBEAA-1405-4CFA-8637-DF0B3C289DAE}" type="presParOf" srcId="{DF810936-BD74-4808-A9AE-BDEAB05F03BF}" destId="{DBAEF8CE-C8B8-4748-8DEF-06EA360DC393}" srcOrd="2" destOrd="0" presId="urn:microsoft.com/office/officeart/2005/8/layout/hierarchy3"/>
    <dgm:cxn modelId="{7AED0803-F294-4E02-B4CD-D87E39448D30}" type="presParOf" srcId="{DF810936-BD74-4808-A9AE-BDEAB05F03BF}" destId="{CEA6C92C-C748-415C-9F72-1E2F11D90C9E}" srcOrd="3" destOrd="0" presId="urn:microsoft.com/office/officeart/2005/8/layout/hierarchy3"/>
    <dgm:cxn modelId="{839DF8B0-FC08-49E7-8C68-BA83286969D7}" type="presParOf" srcId="{DF810936-BD74-4808-A9AE-BDEAB05F03BF}" destId="{2E0A10EA-AF3C-4107-BF16-99D8DFE8DD01}" srcOrd="4" destOrd="0" presId="urn:microsoft.com/office/officeart/2005/8/layout/hierarchy3"/>
    <dgm:cxn modelId="{14739F61-4448-49D1-812C-8E9DE0B3E830}" type="presParOf" srcId="{DF810936-BD74-4808-A9AE-BDEAB05F03BF}" destId="{52AD7B9B-4712-4993-96DC-D1BB29F143EE}" srcOrd="5" destOrd="0" presId="urn:microsoft.com/office/officeart/2005/8/layout/hierarchy3"/>
    <dgm:cxn modelId="{405357C8-CFC4-40D5-9F91-9C444FF725F4}" type="presParOf" srcId="{E167D5DB-3211-47CE-ADDA-B50EF54BBD2C}" destId="{2F47A56B-19E5-4C42-8DC4-3FE63E49BD85}" srcOrd="4" destOrd="0" presId="urn:microsoft.com/office/officeart/2005/8/layout/hierarchy3"/>
    <dgm:cxn modelId="{0B9DC7A6-3678-4589-8B61-8A9F0F308AFD}" type="presParOf" srcId="{2F47A56B-19E5-4C42-8DC4-3FE63E49BD85}" destId="{7BD52FF1-53EC-420C-9059-1E7069E8979C}" srcOrd="0" destOrd="0" presId="urn:microsoft.com/office/officeart/2005/8/layout/hierarchy3"/>
    <dgm:cxn modelId="{E9260A1E-0B05-450B-837F-2601AE6C9608}" type="presParOf" srcId="{7BD52FF1-53EC-420C-9059-1E7069E8979C}" destId="{E1257C89-F936-4A95-A90C-6685A5BE1F82}" srcOrd="0" destOrd="0" presId="urn:microsoft.com/office/officeart/2005/8/layout/hierarchy3"/>
    <dgm:cxn modelId="{487CEECE-B7BD-495B-A11A-BC894DF7D2CB}" type="presParOf" srcId="{7BD52FF1-53EC-420C-9059-1E7069E8979C}" destId="{C871F74A-8DA4-465E-9FA5-A3725C0EDA79}" srcOrd="1" destOrd="0" presId="urn:microsoft.com/office/officeart/2005/8/layout/hierarchy3"/>
    <dgm:cxn modelId="{2F9BB209-B41B-4B83-8311-D7EAC79B04F6}" type="presParOf" srcId="{2F47A56B-19E5-4C42-8DC4-3FE63E49BD85}" destId="{79963BDF-9EC0-4718-AC22-DB94BBE8A058}" srcOrd="1" destOrd="0" presId="urn:microsoft.com/office/officeart/2005/8/layout/hierarchy3"/>
    <dgm:cxn modelId="{821085FE-BFD9-4F6D-8036-BC90A8FF936E}" type="presParOf" srcId="{79963BDF-9EC0-4718-AC22-DB94BBE8A058}" destId="{60CE4624-1EDB-4D3F-A3B0-DEE171D42C33}" srcOrd="0" destOrd="0" presId="urn:microsoft.com/office/officeart/2005/8/layout/hierarchy3"/>
    <dgm:cxn modelId="{72C896F3-7BBE-49E9-BCFE-F4030B923161}" type="presParOf" srcId="{79963BDF-9EC0-4718-AC22-DB94BBE8A058}" destId="{C2974C51-E0C1-478C-9788-A30CA6FD4EC8}" srcOrd="1" destOrd="0" presId="urn:microsoft.com/office/officeart/2005/8/layout/hierarchy3"/>
    <dgm:cxn modelId="{1B1DAEE4-DEDA-4FCC-8390-3F8C0A6D23D2}" type="presParOf" srcId="{79963BDF-9EC0-4718-AC22-DB94BBE8A058}" destId="{EE14EA77-86B7-4820-9621-DAE29DE8048C}" srcOrd="2" destOrd="0" presId="urn:microsoft.com/office/officeart/2005/8/layout/hierarchy3"/>
    <dgm:cxn modelId="{0F352BD7-BB5C-4598-B96F-431B5A53B097}" type="presParOf" srcId="{79963BDF-9EC0-4718-AC22-DB94BBE8A058}" destId="{C407717C-92C7-4080-B9E5-5EF6BDA19B77}" srcOrd="3" destOrd="0" presId="urn:microsoft.com/office/officeart/2005/8/layout/hierarchy3"/>
    <dgm:cxn modelId="{CD463535-48AE-4494-B834-EE65EC4D0D0C}" type="presParOf" srcId="{79963BDF-9EC0-4718-AC22-DB94BBE8A058}" destId="{AD19FC2B-8962-4FCD-B6CE-13C080930D72}" srcOrd="4" destOrd="0" presId="urn:microsoft.com/office/officeart/2005/8/layout/hierarchy3"/>
    <dgm:cxn modelId="{F3351A31-5350-46B5-8BC5-DC35C52D61C9}" type="presParOf" srcId="{79963BDF-9EC0-4718-AC22-DB94BBE8A058}" destId="{01B99457-33BF-47D9-BFCE-C6642C701640}"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F577811-1B58-4710-896F-304C3F381203}"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E6224C63-8942-40EB-96CE-18CF4B8037C3}">
      <dgm:prSet phldrT="[Text]"/>
      <dgm:spPr/>
      <dgm:t>
        <a:bodyPr/>
        <a:lstStyle/>
        <a:p>
          <a:r>
            <a:rPr lang="en-US" dirty="0"/>
            <a:t>Family History</a:t>
          </a:r>
        </a:p>
      </dgm:t>
    </dgm:pt>
    <dgm:pt modelId="{1838CB62-DF2B-4C1B-9FB8-F8C7BE8F76E8}" type="parTrans" cxnId="{7FF197E4-4106-482F-B500-63374C939117}">
      <dgm:prSet/>
      <dgm:spPr/>
      <dgm:t>
        <a:bodyPr/>
        <a:lstStyle/>
        <a:p>
          <a:endParaRPr lang="en-US"/>
        </a:p>
      </dgm:t>
    </dgm:pt>
    <dgm:pt modelId="{C454D67D-9BE4-49BD-90C6-C28F80623367}" type="sibTrans" cxnId="{7FF197E4-4106-482F-B500-63374C939117}">
      <dgm:prSet/>
      <dgm:spPr/>
      <dgm:t>
        <a:bodyPr/>
        <a:lstStyle/>
        <a:p>
          <a:endParaRPr lang="en-US"/>
        </a:p>
      </dgm:t>
    </dgm:pt>
    <dgm:pt modelId="{85B3EC93-F4F9-40F5-80B5-F5DDBC912D30}">
      <dgm:prSet phldrT="[Text]"/>
      <dgm:spPr/>
      <dgm:t>
        <a:bodyPr/>
        <a:lstStyle/>
        <a:p>
          <a:r>
            <a:rPr lang="en-US" dirty="0"/>
            <a:t>Genetic</a:t>
          </a:r>
        </a:p>
      </dgm:t>
    </dgm:pt>
    <dgm:pt modelId="{36F0DAA3-3FF4-49D8-A7E5-388F21B3256A}" type="parTrans" cxnId="{8712B667-E55C-4144-BD8D-058C852F0055}">
      <dgm:prSet/>
      <dgm:spPr/>
      <dgm:t>
        <a:bodyPr/>
        <a:lstStyle/>
        <a:p>
          <a:endParaRPr lang="en-US"/>
        </a:p>
      </dgm:t>
    </dgm:pt>
    <dgm:pt modelId="{55401210-6257-4961-BBE0-ACCA85B8E81E}" type="sibTrans" cxnId="{8712B667-E55C-4144-BD8D-058C852F0055}">
      <dgm:prSet/>
      <dgm:spPr/>
      <dgm:t>
        <a:bodyPr/>
        <a:lstStyle/>
        <a:p>
          <a:endParaRPr lang="en-US"/>
        </a:p>
      </dgm:t>
    </dgm:pt>
    <dgm:pt modelId="{26225AAF-134C-4DEE-A922-745DB440E0DF}">
      <dgm:prSet phldrT="[Text]"/>
      <dgm:spPr/>
      <dgm:t>
        <a:bodyPr/>
        <a:lstStyle/>
        <a:p>
          <a:r>
            <a:rPr lang="en-US" dirty="0"/>
            <a:t>Exposure</a:t>
          </a:r>
        </a:p>
      </dgm:t>
    </dgm:pt>
    <dgm:pt modelId="{2DB988B7-FA41-46F6-8B45-8C6921B06D68}" type="parTrans" cxnId="{66948DE9-D0BD-455E-AAA7-FF1F0DEFF165}">
      <dgm:prSet/>
      <dgm:spPr/>
      <dgm:t>
        <a:bodyPr/>
        <a:lstStyle/>
        <a:p>
          <a:endParaRPr lang="en-US"/>
        </a:p>
      </dgm:t>
    </dgm:pt>
    <dgm:pt modelId="{A0B23CFA-EB3C-4F5C-8673-3DD79D0BDE74}" type="sibTrans" cxnId="{66948DE9-D0BD-455E-AAA7-FF1F0DEFF165}">
      <dgm:prSet/>
      <dgm:spPr/>
      <dgm:t>
        <a:bodyPr/>
        <a:lstStyle/>
        <a:p>
          <a:endParaRPr lang="en-US"/>
        </a:p>
      </dgm:t>
    </dgm:pt>
    <dgm:pt modelId="{82AF703C-237C-4B78-9CE1-981638822EC8}">
      <dgm:prSet phldrT="[Text]"/>
      <dgm:spPr/>
      <dgm:t>
        <a:bodyPr/>
        <a:lstStyle/>
        <a:p>
          <a:r>
            <a:rPr lang="en-US" dirty="0"/>
            <a:t>Past Use</a:t>
          </a:r>
        </a:p>
      </dgm:t>
    </dgm:pt>
    <dgm:pt modelId="{39D31045-1568-463B-AD9B-F5A0607713EC}" type="parTrans" cxnId="{9259180D-E023-4A8F-B70A-A765061DEF3B}">
      <dgm:prSet/>
      <dgm:spPr/>
      <dgm:t>
        <a:bodyPr/>
        <a:lstStyle/>
        <a:p>
          <a:endParaRPr lang="en-US"/>
        </a:p>
      </dgm:t>
    </dgm:pt>
    <dgm:pt modelId="{8F0B436B-5302-4920-98C2-84F1ABFB93A9}" type="sibTrans" cxnId="{9259180D-E023-4A8F-B70A-A765061DEF3B}">
      <dgm:prSet/>
      <dgm:spPr/>
      <dgm:t>
        <a:bodyPr/>
        <a:lstStyle/>
        <a:p>
          <a:endParaRPr lang="en-US"/>
        </a:p>
      </dgm:t>
    </dgm:pt>
    <dgm:pt modelId="{4E8B895D-EDEC-4C2A-A569-EFC4663E683A}">
      <dgm:prSet phldrT="[Text]"/>
      <dgm:spPr/>
      <dgm:t>
        <a:bodyPr/>
        <a:lstStyle/>
        <a:p>
          <a:r>
            <a:rPr lang="en-US" dirty="0"/>
            <a:t>Co-Occurring Conditions</a:t>
          </a:r>
        </a:p>
      </dgm:t>
    </dgm:pt>
    <dgm:pt modelId="{3EE5C828-6F5E-4017-960F-70975B824C3F}" type="parTrans" cxnId="{059D888D-C6B0-4579-A9D0-581AA5E9A8D1}">
      <dgm:prSet/>
      <dgm:spPr/>
      <dgm:t>
        <a:bodyPr/>
        <a:lstStyle/>
        <a:p>
          <a:endParaRPr lang="en-US"/>
        </a:p>
      </dgm:t>
    </dgm:pt>
    <dgm:pt modelId="{34E59BAA-4C2A-4C7C-A099-CAC00EF35578}" type="sibTrans" cxnId="{059D888D-C6B0-4579-A9D0-581AA5E9A8D1}">
      <dgm:prSet/>
      <dgm:spPr/>
      <dgm:t>
        <a:bodyPr/>
        <a:lstStyle/>
        <a:p>
          <a:endParaRPr lang="en-US"/>
        </a:p>
      </dgm:t>
    </dgm:pt>
    <dgm:pt modelId="{BC83F138-18F9-41CD-B131-A7785FB2DEEF}">
      <dgm:prSet phldrT="[Text]"/>
      <dgm:spPr/>
      <dgm:t>
        <a:bodyPr/>
        <a:lstStyle/>
        <a:p>
          <a:r>
            <a:rPr lang="en-US" dirty="0"/>
            <a:t>Serious Mental Illness</a:t>
          </a:r>
        </a:p>
      </dgm:t>
    </dgm:pt>
    <dgm:pt modelId="{336128B2-DEE3-4512-85D5-7CFDB4158D6C}" type="parTrans" cxnId="{25FEBB99-36FC-49C0-A74A-12C5B6AD9EFB}">
      <dgm:prSet/>
      <dgm:spPr/>
      <dgm:t>
        <a:bodyPr/>
        <a:lstStyle/>
        <a:p>
          <a:endParaRPr lang="en-US"/>
        </a:p>
      </dgm:t>
    </dgm:pt>
    <dgm:pt modelId="{D09DA076-EAA6-4251-A013-7B27FD3FA800}" type="sibTrans" cxnId="{25FEBB99-36FC-49C0-A74A-12C5B6AD9EFB}">
      <dgm:prSet/>
      <dgm:spPr/>
      <dgm:t>
        <a:bodyPr/>
        <a:lstStyle/>
        <a:p>
          <a:endParaRPr lang="en-US"/>
        </a:p>
      </dgm:t>
    </dgm:pt>
    <dgm:pt modelId="{25B5582B-41BE-4E51-8939-A951A9157EDF}">
      <dgm:prSet phldrT="[Text]"/>
      <dgm:spPr/>
      <dgm:t>
        <a:bodyPr/>
        <a:lstStyle/>
        <a:p>
          <a:r>
            <a:rPr lang="en-US" dirty="0"/>
            <a:t>Patterns </a:t>
          </a:r>
        </a:p>
      </dgm:t>
    </dgm:pt>
    <dgm:pt modelId="{77464A18-12CF-4A3A-8A3A-A50866585E20}" type="parTrans" cxnId="{BBCCD62D-74F7-49AD-8ED7-DCB1DC843180}">
      <dgm:prSet/>
      <dgm:spPr/>
      <dgm:t>
        <a:bodyPr/>
        <a:lstStyle/>
        <a:p>
          <a:endParaRPr lang="en-US"/>
        </a:p>
      </dgm:t>
    </dgm:pt>
    <dgm:pt modelId="{7E3711D9-94F3-46FC-9D6F-4B64C6BF060A}" type="sibTrans" cxnId="{BBCCD62D-74F7-49AD-8ED7-DCB1DC843180}">
      <dgm:prSet/>
      <dgm:spPr/>
      <dgm:t>
        <a:bodyPr/>
        <a:lstStyle/>
        <a:p>
          <a:endParaRPr lang="en-US"/>
        </a:p>
      </dgm:t>
    </dgm:pt>
    <dgm:pt modelId="{5537BEB1-2B23-4253-9067-168C212EA85D}" type="pres">
      <dgm:prSet presAssocID="{0F577811-1B58-4710-896F-304C3F381203}" presName="composite" presStyleCnt="0">
        <dgm:presLayoutVars>
          <dgm:chMax val="5"/>
          <dgm:dir/>
          <dgm:animLvl val="ctr"/>
          <dgm:resizeHandles val="exact"/>
        </dgm:presLayoutVars>
      </dgm:prSet>
      <dgm:spPr/>
    </dgm:pt>
    <dgm:pt modelId="{F1109F93-10BE-44B9-B68E-B5657C3541D3}" type="pres">
      <dgm:prSet presAssocID="{0F577811-1B58-4710-896F-304C3F381203}" presName="cycle" presStyleCnt="0"/>
      <dgm:spPr/>
    </dgm:pt>
    <dgm:pt modelId="{71931DFE-ED62-4B9D-A6E8-21F7B97D417D}" type="pres">
      <dgm:prSet presAssocID="{0F577811-1B58-4710-896F-304C3F381203}" presName="centerShape" presStyleCnt="0"/>
      <dgm:spPr/>
    </dgm:pt>
    <dgm:pt modelId="{091795F9-F293-4328-B223-B19D952F8A97}" type="pres">
      <dgm:prSet presAssocID="{0F577811-1B58-4710-896F-304C3F381203}" presName="connSite" presStyleLbl="node1" presStyleIdx="0" presStyleCnt="4"/>
      <dgm:spPr/>
    </dgm:pt>
    <dgm:pt modelId="{1244823D-93C1-44AD-85CF-EE48056CEF1E}" type="pres">
      <dgm:prSet presAssocID="{0F577811-1B58-4710-896F-304C3F381203}" presName="visible"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Puzzles in brain"/>
        </a:ext>
      </dgm:extLst>
    </dgm:pt>
    <dgm:pt modelId="{B833F852-90B2-4E6A-B8A7-7F692AF2B88D}" type="pres">
      <dgm:prSet presAssocID="{1838CB62-DF2B-4C1B-9FB8-F8C7BE8F76E8}" presName="Name25" presStyleLbl="parChTrans1D1" presStyleIdx="0" presStyleCnt="3"/>
      <dgm:spPr/>
    </dgm:pt>
    <dgm:pt modelId="{E4E225AE-2228-4EFF-8D0B-FED110DD1D73}" type="pres">
      <dgm:prSet presAssocID="{E6224C63-8942-40EB-96CE-18CF4B8037C3}" presName="node" presStyleCnt="0"/>
      <dgm:spPr/>
    </dgm:pt>
    <dgm:pt modelId="{F88518C7-BC8E-47B1-99FF-0BD2EFCFCB81}" type="pres">
      <dgm:prSet presAssocID="{E6224C63-8942-40EB-96CE-18CF4B8037C3}" presName="parentNode" presStyleLbl="node1" presStyleIdx="1" presStyleCnt="4">
        <dgm:presLayoutVars>
          <dgm:chMax val="1"/>
          <dgm:bulletEnabled val="1"/>
        </dgm:presLayoutVars>
      </dgm:prSet>
      <dgm:spPr/>
    </dgm:pt>
    <dgm:pt modelId="{2D594E61-B3BF-402C-9997-780C8EE906A0}" type="pres">
      <dgm:prSet presAssocID="{E6224C63-8942-40EB-96CE-18CF4B8037C3}" presName="childNode" presStyleLbl="revTx" presStyleIdx="0" presStyleCnt="3">
        <dgm:presLayoutVars>
          <dgm:bulletEnabled val="1"/>
        </dgm:presLayoutVars>
      </dgm:prSet>
      <dgm:spPr/>
    </dgm:pt>
    <dgm:pt modelId="{F0375939-F577-41BC-A6DF-C11D5BE926D6}" type="pres">
      <dgm:prSet presAssocID="{2DB988B7-FA41-46F6-8B45-8C6921B06D68}" presName="Name25" presStyleLbl="parChTrans1D1" presStyleIdx="1" presStyleCnt="3"/>
      <dgm:spPr/>
    </dgm:pt>
    <dgm:pt modelId="{E06F6DC2-5416-4DC3-837B-9E460B7B677C}" type="pres">
      <dgm:prSet presAssocID="{26225AAF-134C-4DEE-A922-745DB440E0DF}" presName="node" presStyleCnt="0"/>
      <dgm:spPr/>
    </dgm:pt>
    <dgm:pt modelId="{AAB6BA64-A1BD-45B8-BD85-0D9D18E1C0A9}" type="pres">
      <dgm:prSet presAssocID="{26225AAF-134C-4DEE-A922-745DB440E0DF}" presName="parentNode" presStyleLbl="node1" presStyleIdx="2" presStyleCnt="4" custScaleX="102411">
        <dgm:presLayoutVars>
          <dgm:chMax val="1"/>
          <dgm:bulletEnabled val="1"/>
        </dgm:presLayoutVars>
      </dgm:prSet>
      <dgm:spPr/>
    </dgm:pt>
    <dgm:pt modelId="{5F5B8224-ABFE-4931-AD75-FB05D0856AD5}" type="pres">
      <dgm:prSet presAssocID="{26225AAF-134C-4DEE-A922-745DB440E0DF}" presName="childNode" presStyleLbl="revTx" presStyleIdx="1" presStyleCnt="3">
        <dgm:presLayoutVars>
          <dgm:bulletEnabled val="1"/>
        </dgm:presLayoutVars>
      </dgm:prSet>
      <dgm:spPr/>
    </dgm:pt>
    <dgm:pt modelId="{42FF99F1-ED78-4A50-A663-2094ACF8F58A}" type="pres">
      <dgm:prSet presAssocID="{3EE5C828-6F5E-4017-960F-70975B824C3F}" presName="Name25" presStyleLbl="parChTrans1D1" presStyleIdx="2" presStyleCnt="3"/>
      <dgm:spPr/>
    </dgm:pt>
    <dgm:pt modelId="{EF26F334-6EC8-4E26-9BE0-549F91505690}" type="pres">
      <dgm:prSet presAssocID="{4E8B895D-EDEC-4C2A-A569-EFC4663E683A}" presName="node" presStyleCnt="0"/>
      <dgm:spPr/>
    </dgm:pt>
    <dgm:pt modelId="{972AAD46-0137-45B2-863A-5EA559AEDB4F}" type="pres">
      <dgm:prSet presAssocID="{4E8B895D-EDEC-4C2A-A569-EFC4663E683A}" presName="parentNode" presStyleLbl="node1" presStyleIdx="3" presStyleCnt="4">
        <dgm:presLayoutVars>
          <dgm:chMax val="1"/>
          <dgm:bulletEnabled val="1"/>
        </dgm:presLayoutVars>
      </dgm:prSet>
      <dgm:spPr/>
    </dgm:pt>
    <dgm:pt modelId="{392933AF-90E3-4434-BC1B-A3EE41C428FF}" type="pres">
      <dgm:prSet presAssocID="{4E8B895D-EDEC-4C2A-A569-EFC4663E683A}" presName="childNode" presStyleLbl="revTx" presStyleIdx="2" presStyleCnt="3">
        <dgm:presLayoutVars>
          <dgm:bulletEnabled val="1"/>
        </dgm:presLayoutVars>
      </dgm:prSet>
      <dgm:spPr/>
    </dgm:pt>
  </dgm:ptLst>
  <dgm:cxnLst>
    <dgm:cxn modelId="{9259180D-E023-4A8F-B70A-A765061DEF3B}" srcId="{26225AAF-134C-4DEE-A922-745DB440E0DF}" destId="{82AF703C-237C-4B78-9CE1-981638822EC8}" srcOrd="0" destOrd="0" parTransId="{39D31045-1568-463B-AD9B-F5A0607713EC}" sibTransId="{8F0B436B-5302-4920-98C2-84F1ABFB93A9}"/>
    <dgm:cxn modelId="{0540E224-EE8D-4D2B-A8FD-74A51D199474}" type="presOf" srcId="{E6224C63-8942-40EB-96CE-18CF4B8037C3}" destId="{F88518C7-BC8E-47B1-99FF-0BD2EFCFCB81}" srcOrd="0" destOrd="0" presId="urn:microsoft.com/office/officeart/2005/8/layout/radial2"/>
    <dgm:cxn modelId="{D27D7D2D-2411-404D-884D-7A118E813E12}" type="presOf" srcId="{82AF703C-237C-4B78-9CE1-981638822EC8}" destId="{5F5B8224-ABFE-4931-AD75-FB05D0856AD5}" srcOrd="0" destOrd="0" presId="urn:microsoft.com/office/officeart/2005/8/layout/radial2"/>
    <dgm:cxn modelId="{BBCCD62D-74F7-49AD-8ED7-DCB1DC843180}" srcId="{26225AAF-134C-4DEE-A922-745DB440E0DF}" destId="{25B5582B-41BE-4E51-8939-A951A9157EDF}" srcOrd="1" destOrd="0" parTransId="{77464A18-12CF-4A3A-8A3A-A50866585E20}" sibTransId="{7E3711D9-94F3-46FC-9D6F-4B64C6BF060A}"/>
    <dgm:cxn modelId="{A165AF3A-1CE3-46E5-87A0-BD1A5A98D7ED}" type="presOf" srcId="{4E8B895D-EDEC-4C2A-A569-EFC4663E683A}" destId="{972AAD46-0137-45B2-863A-5EA559AEDB4F}" srcOrd="0" destOrd="0" presId="urn:microsoft.com/office/officeart/2005/8/layout/radial2"/>
    <dgm:cxn modelId="{5292D53D-9E58-46C7-99B1-26BC3F9286AF}" type="presOf" srcId="{85B3EC93-F4F9-40F5-80B5-F5DDBC912D30}" destId="{2D594E61-B3BF-402C-9997-780C8EE906A0}" srcOrd="0" destOrd="0" presId="urn:microsoft.com/office/officeart/2005/8/layout/radial2"/>
    <dgm:cxn modelId="{29589F65-3EC6-4737-8840-C016E913280D}" type="presOf" srcId="{26225AAF-134C-4DEE-A922-745DB440E0DF}" destId="{AAB6BA64-A1BD-45B8-BD85-0D9D18E1C0A9}" srcOrd="0" destOrd="0" presId="urn:microsoft.com/office/officeart/2005/8/layout/radial2"/>
    <dgm:cxn modelId="{8712B667-E55C-4144-BD8D-058C852F0055}" srcId="{E6224C63-8942-40EB-96CE-18CF4B8037C3}" destId="{85B3EC93-F4F9-40F5-80B5-F5DDBC912D30}" srcOrd="0" destOrd="0" parTransId="{36F0DAA3-3FF4-49D8-A7E5-388F21B3256A}" sibTransId="{55401210-6257-4961-BBE0-ACCA85B8E81E}"/>
    <dgm:cxn modelId="{F8EB294A-2E65-4AD6-92B4-7B9F6C42BB69}" type="presOf" srcId="{BC83F138-18F9-41CD-B131-A7785FB2DEEF}" destId="{392933AF-90E3-4434-BC1B-A3EE41C428FF}" srcOrd="0" destOrd="0" presId="urn:microsoft.com/office/officeart/2005/8/layout/radial2"/>
    <dgm:cxn modelId="{8602B979-2B26-49F7-B3AE-C5FB23EE84B9}" type="presOf" srcId="{0F577811-1B58-4710-896F-304C3F381203}" destId="{5537BEB1-2B23-4253-9067-168C212EA85D}" srcOrd="0" destOrd="0" presId="urn:microsoft.com/office/officeart/2005/8/layout/radial2"/>
    <dgm:cxn modelId="{059D888D-C6B0-4579-A9D0-581AA5E9A8D1}" srcId="{0F577811-1B58-4710-896F-304C3F381203}" destId="{4E8B895D-EDEC-4C2A-A569-EFC4663E683A}" srcOrd="2" destOrd="0" parTransId="{3EE5C828-6F5E-4017-960F-70975B824C3F}" sibTransId="{34E59BAA-4C2A-4C7C-A099-CAC00EF35578}"/>
    <dgm:cxn modelId="{25FEBB99-36FC-49C0-A74A-12C5B6AD9EFB}" srcId="{4E8B895D-EDEC-4C2A-A569-EFC4663E683A}" destId="{BC83F138-18F9-41CD-B131-A7785FB2DEEF}" srcOrd="0" destOrd="0" parTransId="{336128B2-DEE3-4512-85D5-7CFDB4158D6C}" sibTransId="{D09DA076-EAA6-4251-A013-7B27FD3FA800}"/>
    <dgm:cxn modelId="{4B4B3B9A-97D8-46A7-8CDE-645E9DFC166F}" type="presOf" srcId="{1838CB62-DF2B-4C1B-9FB8-F8C7BE8F76E8}" destId="{B833F852-90B2-4E6A-B8A7-7F692AF2B88D}" srcOrd="0" destOrd="0" presId="urn:microsoft.com/office/officeart/2005/8/layout/radial2"/>
    <dgm:cxn modelId="{DD032DC5-6AA9-4A30-A699-44696B2F86F9}" type="presOf" srcId="{2DB988B7-FA41-46F6-8B45-8C6921B06D68}" destId="{F0375939-F577-41BC-A6DF-C11D5BE926D6}" srcOrd="0" destOrd="0" presId="urn:microsoft.com/office/officeart/2005/8/layout/radial2"/>
    <dgm:cxn modelId="{7FF197E4-4106-482F-B500-63374C939117}" srcId="{0F577811-1B58-4710-896F-304C3F381203}" destId="{E6224C63-8942-40EB-96CE-18CF4B8037C3}" srcOrd="0" destOrd="0" parTransId="{1838CB62-DF2B-4C1B-9FB8-F8C7BE8F76E8}" sibTransId="{C454D67D-9BE4-49BD-90C6-C28F80623367}"/>
    <dgm:cxn modelId="{66948DE9-D0BD-455E-AAA7-FF1F0DEFF165}" srcId="{0F577811-1B58-4710-896F-304C3F381203}" destId="{26225AAF-134C-4DEE-A922-745DB440E0DF}" srcOrd="1" destOrd="0" parTransId="{2DB988B7-FA41-46F6-8B45-8C6921B06D68}" sibTransId="{A0B23CFA-EB3C-4F5C-8673-3DD79D0BDE74}"/>
    <dgm:cxn modelId="{6925DEEB-D72D-4324-962B-327DD62B95B3}" type="presOf" srcId="{3EE5C828-6F5E-4017-960F-70975B824C3F}" destId="{42FF99F1-ED78-4A50-A663-2094ACF8F58A}" srcOrd="0" destOrd="0" presId="urn:microsoft.com/office/officeart/2005/8/layout/radial2"/>
    <dgm:cxn modelId="{F6ADB3EE-08DC-4A6C-9E7C-0C68D5520658}" type="presOf" srcId="{25B5582B-41BE-4E51-8939-A951A9157EDF}" destId="{5F5B8224-ABFE-4931-AD75-FB05D0856AD5}" srcOrd="0" destOrd="1" presId="urn:microsoft.com/office/officeart/2005/8/layout/radial2"/>
    <dgm:cxn modelId="{B77FC1EE-E771-4BAA-AD2A-DFC392B99841}" type="presParOf" srcId="{5537BEB1-2B23-4253-9067-168C212EA85D}" destId="{F1109F93-10BE-44B9-B68E-B5657C3541D3}" srcOrd="0" destOrd="0" presId="urn:microsoft.com/office/officeart/2005/8/layout/radial2"/>
    <dgm:cxn modelId="{FD837335-0AE7-4AD7-87E9-DF59DEBEAF80}" type="presParOf" srcId="{F1109F93-10BE-44B9-B68E-B5657C3541D3}" destId="{71931DFE-ED62-4B9D-A6E8-21F7B97D417D}" srcOrd="0" destOrd="0" presId="urn:microsoft.com/office/officeart/2005/8/layout/radial2"/>
    <dgm:cxn modelId="{06B36675-0C2C-4D32-AB5A-4F7B3E890D51}" type="presParOf" srcId="{71931DFE-ED62-4B9D-A6E8-21F7B97D417D}" destId="{091795F9-F293-4328-B223-B19D952F8A97}" srcOrd="0" destOrd="0" presId="urn:microsoft.com/office/officeart/2005/8/layout/radial2"/>
    <dgm:cxn modelId="{821E7808-4F18-40A0-938E-4F68776CAB69}" type="presParOf" srcId="{71931DFE-ED62-4B9D-A6E8-21F7B97D417D}" destId="{1244823D-93C1-44AD-85CF-EE48056CEF1E}" srcOrd="1" destOrd="0" presId="urn:microsoft.com/office/officeart/2005/8/layout/radial2"/>
    <dgm:cxn modelId="{D986892E-AA5A-45B2-979E-EC0E34E11380}" type="presParOf" srcId="{F1109F93-10BE-44B9-B68E-B5657C3541D3}" destId="{B833F852-90B2-4E6A-B8A7-7F692AF2B88D}" srcOrd="1" destOrd="0" presId="urn:microsoft.com/office/officeart/2005/8/layout/radial2"/>
    <dgm:cxn modelId="{15B74F5B-8632-4DA1-BAF7-61C548B902EF}" type="presParOf" srcId="{F1109F93-10BE-44B9-B68E-B5657C3541D3}" destId="{E4E225AE-2228-4EFF-8D0B-FED110DD1D73}" srcOrd="2" destOrd="0" presId="urn:microsoft.com/office/officeart/2005/8/layout/radial2"/>
    <dgm:cxn modelId="{E785BB42-4F62-46F4-83CF-A7C23DF4EC7B}" type="presParOf" srcId="{E4E225AE-2228-4EFF-8D0B-FED110DD1D73}" destId="{F88518C7-BC8E-47B1-99FF-0BD2EFCFCB81}" srcOrd="0" destOrd="0" presId="urn:microsoft.com/office/officeart/2005/8/layout/radial2"/>
    <dgm:cxn modelId="{1D121293-9ABF-439D-B995-45F792F74093}" type="presParOf" srcId="{E4E225AE-2228-4EFF-8D0B-FED110DD1D73}" destId="{2D594E61-B3BF-402C-9997-780C8EE906A0}" srcOrd="1" destOrd="0" presId="urn:microsoft.com/office/officeart/2005/8/layout/radial2"/>
    <dgm:cxn modelId="{E165D5F4-9C3C-4137-A812-6F207491093C}" type="presParOf" srcId="{F1109F93-10BE-44B9-B68E-B5657C3541D3}" destId="{F0375939-F577-41BC-A6DF-C11D5BE926D6}" srcOrd="3" destOrd="0" presId="urn:microsoft.com/office/officeart/2005/8/layout/radial2"/>
    <dgm:cxn modelId="{FC512241-87E3-446D-A945-DF304355EAD8}" type="presParOf" srcId="{F1109F93-10BE-44B9-B68E-B5657C3541D3}" destId="{E06F6DC2-5416-4DC3-837B-9E460B7B677C}" srcOrd="4" destOrd="0" presId="urn:microsoft.com/office/officeart/2005/8/layout/radial2"/>
    <dgm:cxn modelId="{E2E65C3F-898C-421A-85D2-A26E21ED68D4}" type="presParOf" srcId="{E06F6DC2-5416-4DC3-837B-9E460B7B677C}" destId="{AAB6BA64-A1BD-45B8-BD85-0D9D18E1C0A9}" srcOrd="0" destOrd="0" presId="urn:microsoft.com/office/officeart/2005/8/layout/radial2"/>
    <dgm:cxn modelId="{F647E0D4-B75D-432C-B179-B94C72A44FC3}" type="presParOf" srcId="{E06F6DC2-5416-4DC3-837B-9E460B7B677C}" destId="{5F5B8224-ABFE-4931-AD75-FB05D0856AD5}" srcOrd="1" destOrd="0" presId="urn:microsoft.com/office/officeart/2005/8/layout/radial2"/>
    <dgm:cxn modelId="{5B133831-5995-4990-95B4-28CA3E8EDBD7}" type="presParOf" srcId="{F1109F93-10BE-44B9-B68E-B5657C3541D3}" destId="{42FF99F1-ED78-4A50-A663-2094ACF8F58A}" srcOrd="5" destOrd="0" presId="urn:microsoft.com/office/officeart/2005/8/layout/radial2"/>
    <dgm:cxn modelId="{C5F787BA-5F6C-4A52-9837-1DBE57883307}" type="presParOf" srcId="{F1109F93-10BE-44B9-B68E-B5657C3541D3}" destId="{EF26F334-6EC8-4E26-9BE0-549F91505690}" srcOrd="6" destOrd="0" presId="urn:microsoft.com/office/officeart/2005/8/layout/radial2"/>
    <dgm:cxn modelId="{CEAC9B9B-EB3A-4518-9095-8FB9D38F8165}" type="presParOf" srcId="{EF26F334-6EC8-4E26-9BE0-549F91505690}" destId="{972AAD46-0137-45B2-863A-5EA559AEDB4F}" srcOrd="0" destOrd="0" presId="urn:microsoft.com/office/officeart/2005/8/layout/radial2"/>
    <dgm:cxn modelId="{B46CD337-CB62-479A-8185-CF73C8BE0BA0}" type="presParOf" srcId="{EF26F334-6EC8-4E26-9BE0-549F91505690}" destId="{392933AF-90E3-4434-BC1B-A3EE41C428FF}"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4A2C1ED-E891-40D9-80AA-90F3DAFA1713}" type="doc">
      <dgm:prSet loTypeId="urn:microsoft.com/office/officeart/2005/8/layout/process2" loCatId="process" qsTypeId="urn:microsoft.com/office/officeart/2005/8/quickstyle/simple3" qsCatId="simple" csTypeId="urn:microsoft.com/office/officeart/2005/8/colors/accent0_1" csCatId="mainScheme" phldr="1"/>
      <dgm:spPr/>
      <dgm:t>
        <a:bodyPr/>
        <a:lstStyle/>
        <a:p>
          <a:endParaRPr lang="en-US"/>
        </a:p>
      </dgm:t>
    </dgm:pt>
    <dgm:pt modelId="{3B9C2EA8-F408-4A39-837C-8BC416ABD5AC}">
      <dgm:prSet phldrT="[Text]"/>
      <dgm:spPr/>
      <dgm:t>
        <a:bodyPr/>
        <a:lstStyle/>
        <a:p>
          <a:r>
            <a:rPr lang="en-US">
              <a:cs typeface="Arial"/>
            </a:rPr>
            <a:t>Preferred in liver failure, renal failure, and elderly</a:t>
          </a:r>
          <a:endParaRPr lang="en-US"/>
        </a:p>
      </dgm:t>
    </dgm:pt>
    <dgm:pt modelId="{E6C03DDE-7217-40BF-937E-DD654C3BD363}" type="parTrans" cxnId="{5BC5BBFA-5674-49FB-B655-6CD8FB7EADBE}">
      <dgm:prSet/>
      <dgm:spPr/>
      <dgm:t>
        <a:bodyPr/>
        <a:lstStyle/>
        <a:p>
          <a:endParaRPr lang="en-US"/>
        </a:p>
      </dgm:t>
    </dgm:pt>
    <dgm:pt modelId="{35CE91E6-AF1F-4D43-9B83-8D932D0AD705}" type="sibTrans" cxnId="{5BC5BBFA-5674-49FB-B655-6CD8FB7EADBE}">
      <dgm:prSet/>
      <dgm:spPr/>
      <dgm:t>
        <a:bodyPr/>
        <a:lstStyle/>
        <a:p>
          <a:endParaRPr lang="en-US"/>
        </a:p>
      </dgm:t>
    </dgm:pt>
    <dgm:pt modelId="{0FC75AC2-923B-412D-B78F-E5DBD1C80692}">
      <dgm:prSet/>
      <dgm:spPr/>
      <dgm:t>
        <a:bodyPr/>
        <a:lstStyle/>
        <a:p>
          <a:r>
            <a:rPr lang="en-US">
              <a:cs typeface="Arial"/>
            </a:rPr>
            <a:t>Partial agonism produces </a:t>
          </a:r>
          <a:r>
            <a:rPr lang="en-US" b="1">
              <a:cs typeface="Arial"/>
            </a:rPr>
            <a:t>"Ceiling Effect</a:t>
          </a:r>
          <a:r>
            <a:rPr lang="en-US" b="0">
              <a:cs typeface="Arial"/>
            </a:rPr>
            <a:t>“ on respiratory depression, constipation, cognitive impairment</a:t>
          </a:r>
          <a:endParaRPr lang="en-US" b="0"/>
        </a:p>
      </dgm:t>
    </dgm:pt>
    <dgm:pt modelId="{66EAD377-0484-4581-BBE5-7BF9680BF11E}" type="parTrans" cxnId="{3EACC1EF-B7B6-4ABA-93E7-A13687DD60F4}">
      <dgm:prSet/>
      <dgm:spPr/>
      <dgm:t>
        <a:bodyPr/>
        <a:lstStyle/>
        <a:p>
          <a:endParaRPr lang="en-US"/>
        </a:p>
      </dgm:t>
    </dgm:pt>
    <dgm:pt modelId="{E1809EA6-310A-4E9C-87FF-990C38342D7E}" type="sibTrans" cxnId="{3EACC1EF-B7B6-4ABA-93E7-A13687DD60F4}">
      <dgm:prSet/>
      <dgm:spPr/>
      <dgm:t>
        <a:bodyPr/>
        <a:lstStyle/>
        <a:p>
          <a:endParaRPr lang="en-US"/>
        </a:p>
      </dgm:t>
    </dgm:pt>
    <dgm:pt modelId="{2DA195AD-9163-4F68-B424-6503CD44A782}">
      <dgm:prSet phldrT="[Text]"/>
      <dgm:spPr/>
      <dgm:t>
        <a:bodyPr/>
        <a:lstStyle/>
        <a:p>
          <a:r>
            <a:rPr lang="en-US"/>
            <a:t>Schedule 3 – APPs can prescribe independently</a:t>
          </a:r>
        </a:p>
      </dgm:t>
    </dgm:pt>
    <dgm:pt modelId="{FE63D931-86F3-458B-BAF9-5E5876FF891B}" type="parTrans" cxnId="{AA4E4C1B-45E7-4218-8DCD-9ECB3FA38F99}">
      <dgm:prSet/>
      <dgm:spPr/>
      <dgm:t>
        <a:bodyPr/>
        <a:lstStyle/>
        <a:p>
          <a:endParaRPr lang="en-US"/>
        </a:p>
      </dgm:t>
    </dgm:pt>
    <dgm:pt modelId="{5B1B4582-A6D6-453A-8345-EE794F31038A}" type="sibTrans" cxnId="{AA4E4C1B-45E7-4218-8DCD-9ECB3FA38F99}">
      <dgm:prSet/>
      <dgm:spPr/>
      <dgm:t>
        <a:bodyPr/>
        <a:lstStyle/>
        <a:p>
          <a:endParaRPr lang="en-US"/>
        </a:p>
      </dgm:t>
    </dgm:pt>
    <dgm:pt modelId="{45FA14BD-20E5-4247-BCD7-40E583C3971B}" type="pres">
      <dgm:prSet presAssocID="{94A2C1ED-E891-40D9-80AA-90F3DAFA1713}" presName="linearFlow" presStyleCnt="0">
        <dgm:presLayoutVars>
          <dgm:resizeHandles val="exact"/>
        </dgm:presLayoutVars>
      </dgm:prSet>
      <dgm:spPr/>
    </dgm:pt>
    <dgm:pt modelId="{0D3739BF-3F36-4CC8-A35D-F51C69A08EED}" type="pres">
      <dgm:prSet presAssocID="{0FC75AC2-923B-412D-B78F-E5DBD1C80692}" presName="node" presStyleLbl="node1" presStyleIdx="0" presStyleCnt="3" custLinFactNeighborY="-1870">
        <dgm:presLayoutVars>
          <dgm:bulletEnabled val="1"/>
        </dgm:presLayoutVars>
      </dgm:prSet>
      <dgm:spPr/>
    </dgm:pt>
    <dgm:pt modelId="{96355EBA-B397-456F-9ACB-A22BF7D40113}" type="pres">
      <dgm:prSet presAssocID="{E1809EA6-310A-4E9C-87FF-990C38342D7E}" presName="sibTrans" presStyleLbl="sibTrans2D1" presStyleIdx="0" presStyleCnt="2"/>
      <dgm:spPr/>
    </dgm:pt>
    <dgm:pt modelId="{E916F395-937E-4CEB-B46D-281E4461432D}" type="pres">
      <dgm:prSet presAssocID="{E1809EA6-310A-4E9C-87FF-990C38342D7E}" presName="connectorText" presStyleLbl="sibTrans2D1" presStyleIdx="0" presStyleCnt="2"/>
      <dgm:spPr/>
    </dgm:pt>
    <dgm:pt modelId="{5A34DAA6-E904-4DA5-9D21-381985523A91}" type="pres">
      <dgm:prSet presAssocID="{3B9C2EA8-F408-4A39-837C-8BC416ABD5AC}" presName="node" presStyleLbl="node1" presStyleIdx="1" presStyleCnt="3">
        <dgm:presLayoutVars>
          <dgm:bulletEnabled val="1"/>
        </dgm:presLayoutVars>
      </dgm:prSet>
      <dgm:spPr/>
    </dgm:pt>
    <dgm:pt modelId="{EC2138F2-D603-475C-9E6F-18907B7ABF8F}" type="pres">
      <dgm:prSet presAssocID="{35CE91E6-AF1F-4D43-9B83-8D932D0AD705}" presName="sibTrans" presStyleLbl="sibTrans2D1" presStyleIdx="1" presStyleCnt="2"/>
      <dgm:spPr/>
    </dgm:pt>
    <dgm:pt modelId="{2B20321F-FE36-4D01-9F8E-E27AEF492BCF}" type="pres">
      <dgm:prSet presAssocID="{35CE91E6-AF1F-4D43-9B83-8D932D0AD705}" presName="connectorText" presStyleLbl="sibTrans2D1" presStyleIdx="1" presStyleCnt="2"/>
      <dgm:spPr/>
    </dgm:pt>
    <dgm:pt modelId="{B84C0E70-0845-4BF1-A1BA-BDC1303F2D79}" type="pres">
      <dgm:prSet presAssocID="{2DA195AD-9163-4F68-B424-6503CD44A782}" presName="node" presStyleLbl="node1" presStyleIdx="2" presStyleCnt="3">
        <dgm:presLayoutVars>
          <dgm:bulletEnabled val="1"/>
        </dgm:presLayoutVars>
      </dgm:prSet>
      <dgm:spPr/>
    </dgm:pt>
  </dgm:ptLst>
  <dgm:cxnLst>
    <dgm:cxn modelId="{CE5EB304-48C2-4D71-9990-3696C321F981}" type="presOf" srcId="{94A2C1ED-E891-40D9-80AA-90F3DAFA1713}" destId="{45FA14BD-20E5-4247-BCD7-40E583C3971B}" srcOrd="0" destOrd="0" presId="urn:microsoft.com/office/officeart/2005/8/layout/process2"/>
    <dgm:cxn modelId="{897E2B0F-F99A-464A-B591-EFFE6EE574FD}" type="presOf" srcId="{2DA195AD-9163-4F68-B424-6503CD44A782}" destId="{B84C0E70-0845-4BF1-A1BA-BDC1303F2D79}" srcOrd="0" destOrd="0" presId="urn:microsoft.com/office/officeart/2005/8/layout/process2"/>
    <dgm:cxn modelId="{AA4E4C1B-45E7-4218-8DCD-9ECB3FA38F99}" srcId="{94A2C1ED-E891-40D9-80AA-90F3DAFA1713}" destId="{2DA195AD-9163-4F68-B424-6503CD44A782}" srcOrd="2" destOrd="0" parTransId="{FE63D931-86F3-458B-BAF9-5E5876FF891B}" sibTransId="{5B1B4582-A6D6-453A-8345-EE794F31038A}"/>
    <dgm:cxn modelId="{83FD7728-F2E8-4360-8229-CB51BB8C7AD8}" type="presOf" srcId="{0FC75AC2-923B-412D-B78F-E5DBD1C80692}" destId="{0D3739BF-3F36-4CC8-A35D-F51C69A08EED}" srcOrd="0" destOrd="0" presId="urn:microsoft.com/office/officeart/2005/8/layout/process2"/>
    <dgm:cxn modelId="{7B89DA98-6154-4709-AD6D-137EF2A118C0}" type="presOf" srcId="{3B9C2EA8-F408-4A39-837C-8BC416ABD5AC}" destId="{5A34DAA6-E904-4DA5-9D21-381985523A91}" srcOrd="0" destOrd="0" presId="urn:microsoft.com/office/officeart/2005/8/layout/process2"/>
    <dgm:cxn modelId="{062CADAC-F4F4-48DB-9212-466DECBD5020}" type="presOf" srcId="{35CE91E6-AF1F-4D43-9B83-8D932D0AD705}" destId="{EC2138F2-D603-475C-9E6F-18907B7ABF8F}" srcOrd="0" destOrd="0" presId="urn:microsoft.com/office/officeart/2005/8/layout/process2"/>
    <dgm:cxn modelId="{85E045B9-C048-42B4-AE48-41A853A9AF7B}" type="presOf" srcId="{35CE91E6-AF1F-4D43-9B83-8D932D0AD705}" destId="{2B20321F-FE36-4D01-9F8E-E27AEF492BCF}" srcOrd="1" destOrd="0" presId="urn:microsoft.com/office/officeart/2005/8/layout/process2"/>
    <dgm:cxn modelId="{8A3FD8D8-A542-4BD4-9F1B-1AA5817CBAFB}" type="presOf" srcId="{E1809EA6-310A-4E9C-87FF-990C38342D7E}" destId="{E916F395-937E-4CEB-B46D-281E4461432D}" srcOrd="1" destOrd="0" presId="urn:microsoft.com/office/officeart/2005/8/layout/process2"/>
    <dgm:cxn modelId="{931C32E7-A3F5-4200-837B-D93AB7900DB3}" type="presOf" srcId="{E1809EA6-310A-4E9C-87FF-990C38342D7E}" destId="{96355EBA-B397-456F-9ACB-A22BF7D40113}" srcOrd="0" destOrd="0" presId="urn:microsoft.com/office/officeart/2005/8/layout/process2"/>
    <dgm:cxn modelId="{3EACC1EF-B7B6-4ABA-93E7-A13687DD60F4}" srcId="{94A2C1ED-E891-40D9-80AA-90F3DAFA1713}" destId="{0FC75AC2-923B-412D-B78F-E5DBD1C80692}" srcOrd="0" destOrd="0" parTransId="{66EAD377-0484-4581-BBE5-7BF9680BF11E}" sibTransId="{E1809EA6-310A-4E9C-87FF-990C38342D7E}"/>
    <dgm:cxn modelId="{5BC5BBFA-5674-49FB-B655-6CD8FB7EADBE}" srcId="{94A2C1ED-E891-40D9-80AA-90F3DAFA1713}" destId="{3B9C2EA8-F408-4A39-837C-8BC416ABD5AC}" srcOrd="1" destOrd="0" parTransId="{E6C03DDE-7217-40BF-937E-DD654C3BD363}" sibTransId="{35CE91E6-AF1F-4D43-9B83-8D932D0AD705}"/>
    <dgm:cxn modelId="{14345989-0F97-4350-AC5B-64CD9EF89321}" type="presParOf" srcId="{45FA14BD-20E5-4247-BCD7-40E583C3971B}" destId="{0D3739BF-3F36-4CC8-A35D-F51C69A08EED}" srcOrd="0" destOrd="0" presId="urn:microsoft.com/office/officeart/2005/8/layout/process2"/>
    <dgm:cxn modelId="{E75F8162-5C23-4A05-9048-D209E7A9A902}" type="presParOf" srcId="{45FA14BD-20E5-4247-BCD7-40E583C3971B}" destId="{96355EBA-B397-456F-9ACB-A22BF7D40113}" srcOrd="1" destOrd="0" presId="urn:microsoft.com/office/officeart/2005/8/layout/process2"/>
    <dgm:cxn modelId="{6970E64B-9DC2-4DE1-850D-EC0D617CEF43}" type="presParOf" srcId="{96355EBA-B397-456F-9ACB-A22BF7D40113}" destId="{E916F395-937E-4CEB-B46D-281E4461432D}" srcOrd="0" destOrd="0" presId="urn:microsoft.com/office/officeart/2005/8/layout/process2"/>
    <dgm:cxn modelId="{FD593381-CC81-425E-AFC7-C1C370411E09}" type="presParOf" srcId="{45FA14BD-20E5-4247-BCD7-40E583C3971B}" destId="{5A34DAA6-E904-4DA5-9D21-381985523A91}" srcOrd="2" destOrd="0" presId="urn:microsoft.com/office/officeart/2005/8/layout/process2"/>
    <dgm:cxn modelId="{99255207-0512-46DF-B13B-E5985629B97A}" type="presParOf" srcId="{45FA14BD-20E5-4247-BCD7-40E583C3971B}" destId="{EC2138F2-D603-475C-9E6F-18907B7ABF8F}" srcOrd="3" destOrd="0" presId="urn:microsoft.com/office/officeart/2005/8/layout/process2"/>
    <dgm:cxn modelId="{C4C14EFE-627E-4852-837E-0C6CB757684A}" type="presParOf" srcId="{EC2138F2-D603-475C-9E6F-18907B7ABF8F}" destId="{2B20321F-FE36-4D01-9F8E-E27AEF492BCF}" srcOrd="0" destOrd="0" presId="urn:microsoft.com/office/officeart/2005/8/layout/process2"/>
    <dgm:cxn modelId="{DAB3DF6A-CB2D-4BB8-9EE3-4629A4B84CE5}" type="presParOf" srcId="{45FA14BD-20E5-4247-BCD7-40E583C3971B}" destId="{B84C0E70-0845-4BF1-A1BA-BDC1303F2D79}"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9B07377-A313-45C8-BE83-B66E1C885C81}"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en-US"/>
        </a:p>
      </dgm:t>
    </dgm:pt>
    <dgm:pt modelId="{547A2083-7269-4E51-B710-A7FDE31C5BB0}">
      <dgm:prSet/>
      <dgm:spPr/>
      <dgm:t>
        <a:bodyPr/>
        <a:lstStyle/>
        <a:p>
          <a:r>
            <a:rPr lang="en-US" b="0" i="0" baseline="0" dirty="0"/>
            <a:t>Palliative care &amp; addiction medicine expert majority consensus recommendations:</a:t>
          </a:r>
          <a:endParaRPr lang="en-US" dirty="0"/>
        </a:p>
      </dgm:t>
    </dgm:pt>
    <dgm:pt modelId="{968F4962-E5CD-4383-82F6-AD602DBE3A2B}" type="parTrans" cxnId="{D592CCA7-4817-43BE-AD80-BC9A8CEAF6EB}">
      <dgm:prSet/>
      <dgm:spPr/>
      <dgm:t>
        <a:bodyPr/>
        <a:lstStyle/>
        <a:p>
          <a:endParaRPr lang="en-US"/>
        </a:p>
      </dgm:t>
    </dgm:pt>
    <dgm:pt modelId="{00E2277A-9273-4DB8-A71A-B76514A33382}" type="sibTrans" cxnId="{D592CCA7-4817-43BE-AD80-BC9A8CEAF6EB}">
      <dgm:prSet/>
      <dgm:spPr/>
      <dgm:t>
        <a:bodyPr/>
        <a:lstStyle/>
        <a:p>
          <a:endParaRPr lang="en-US"/>
        </a:p>
      </dgm:t>
    </dgm:pt>
    <dgm:pt modelId="{8B4169F1-9D47-471E-A49A-B85B921B45DF}">
      <dgm:prSet/>
      <dgm:spPr/>
      <dgm:t>
        <a:bodyPr/>
        <a:lstStyle/>
        <a:p>
          <a:r>
            <a:rPr lang="en-US" b="0" i="0"/>
            <a:t>Do not force opioid tapering if benefits outweigh risks in non-opioid SUD</a:t>
          </a:r>
          <a:endParaRPr lang="en-US"/>
        </a:p>
      </dgm:t>
    </dgm:pt>
    <dgm:pt modelId="{95D2172B-8219-4A7D-9932-B648AC555928}" type="parTrans" cxnId="{4BB3857D-A5DE-4C08-BF35-10C090844D22}">
      <dgm:prSet/>
      <dgm:spPr/>
      <dgm:t>
        <a:bodyPr/>
        <a:lstStyle/>
        <a:p>
          <a:endParaRPr lang="en-US"/>
        </a:p>
      </dgm:t>
    </dgm:pt>
    <dgm:pt modelId="{AAE7EF57-1400-4161-86B1-43EF7640F8BC}" type="sibTrans" cxnId="{4BB3857D-A5DE-4C08-BF35-10C090844D22}">
      <dgm:prSet/>
      <dgm:spPr/>
      <dgm:t>
        <a:bodyPr/>
        <a:lstStyle/>
        <a:p>
          <a:endParaRPr lang="en-US"/>
        </a:p>
      </dgm:t>
    </dgm:pt>
    <dgm:pt modelId="{87137029-7039-46DB-AC1A-1ECEB30BE420}">
      <dgm:prSet/>
      <dgm:spPr/>
      <dgm:t>
        <a:bodyPr/>
        <a:lstStyle/>
        <a:p>
          <a:r>
            <a:rPr lang="en-US" b="0" i="0"/>
            <a:t>Increase intensity of monitoring and counseling</a:t>
          </a:r>
          <a:endParaRPr lang="en-US"/>
        </a:p>
      </dgm:t>
    </dgm:pt>
    <dgm:pt modelId="{3C367B14-11EA-4A43-94E1-4718693B9E7C}" type="parTrans" cxnId="{EA3777D5-49CC-4AC1-9E94-1513B2031BA6}">
      <dgm:prSet/>
      <dgm:spPr/>
      <dgm:t>
        <a:bodyPr/>
        <a:lstStyle/>
        <a:p>
          <a:endParaRPr lang="en-US"/>
        </a:p>
      </dgm:t>
    </dgm:pt>
    <dgm:pt modelId="{6AFB3D69-2EAA-4FF7-81DE-FE95685488B1}" type="sibTrans" cxnId="{EA3777D5-49CC-4AC1-9E94-1513B2031BA6}">
      <dgm:prSet/>
      <dgm:spPr/>
      <dgm:t>
        <a:bodyPr/>
        <a:lstStyle/>
        <a:p>
          <a:endParaRPr lang="en-US"/>
        </a:p>
      </dgm:t>
    </dgm:pt>
    <dgm:pt modelId="{867D8D0C-14F1-4A4D-98AA-DE877C3338FB}">
      <dgm:prSet/>
      <dgm:spPr/>
      <dgm:t>
        <a:bodyPr/>
        <a:lstStyle/>
        <a:p>
          <a:r>
            <a:rPr lang="en-US" b="1" i="0"/>
            <a:t>Use buprenorphine/naloxone in patients with cancer pain and OUD</a:t>
          </a:r>
          <a:endParaRPr lang="en-US"/>
        </a:p>
      </dgm:t>
    </dgm:pt>
    <dgm:pt modelId="{B1319ACA-3730-4C3F-82D8-8915396006C6}" type="parTrans" cxnId="{05770E73-A3E5-4637-835A-7692EEE16B45}">
      <dgm:prSet/>
      <dgm:spPr/>
      <dgm:t>
        <a:bodyPr/>
        <a:lstStyle/>
        <a:p>
          <a:endParaRPr lang="en-US"/>
        </a:p>
      </dgm:t>
    </dgm:pt>
    <dgm:pt modelId="{B7C1CD8F-0674-406F-9A8C-EBA93A5E5D2E}" type="sibTrans" cxnId="{05770E73-A3E5-4637-835A-7692EEE16B45}">
      <dgm:prSet/>
      <dgm:spPr/>
      <dgm:t>
        <a:bodyPr/>
        <a:lstStyle/>
        <a:p>
          <a:endParaRPr lang="en-US"/>
        </a:p>
      </dgm:t>
    </dgm:pt>
    <dgm:pt modelId="{6F6B41A8-004A-44B1-918B-98CA9889DA0F}">
      <dgm:prSet/>
      <dgm:spPr/>
      <dgm:t>
        <a:bodyPr/>
        <a:lstStyle/>
        <a:p>
          <a:r>
            <a:rPr lang="en-US" b="0" i="0"/>
            <a:t>Only consider full agonists alone if there is a short prognosis (weeks to months)</a:t>
          </a:r>
          <a:endParaRPr lang="en-US"/>
        </a:p>
      </dgm:t>
    </dgm:pt>
    <dgm:pt modelId="{D76B66DF-1538-4EB8-A553-09CEBB042314}" type="parTrans" cxnId="{AAFC4EB6-E7B6-4529-AE6B-4497481C4650}">
      <dgm:prSet/>
      <dgm:spPr/>
      <dgm:t>
        <a:bodyPr/>
        <a:lstStyle/>
        <a:p>
          <a:endParaRPr lang="en-US"/>
        </a:p>
      </dgm:t>
    </dgm:pt>
    <dgm:pt modelId="{31ADFB87-9691-4528-B1E9-F3AE3C67D361}" type="sibTrans" cxnId="{AAFC4EB6-E7B6-4529-AE6B-4497481C4650}">
      <dgm:prSet/>
      <dgm:spPr/>
      <dgm:t>
        <a:bodyPr/>
        <a:lstStyle/>
        <a:p>
          <a:endParaRPr lang="en-US"/>
        </a:p>
      </dgm:t>
    </dgm:pt>
    <dgm:pt modelId="{7A1F3298-46B1-4E6C-B79A-B47EF7C4A90D}" type="pres">
      <dgm:prSet presAssocID="{09B07377-A313-45C8-BE83-B66E1C885C81}" presName="linear" presStyleCnt="0">
        <dgm:presLayoutVars>
          <dgm:animLvl val="lvl"/>
          <dgm:resizeHandles val="exact"/>
        </dgm:presLayoutVars>
      </dgm:prSet>
      <dgm:spPr/>
    </dgm:pt>
    <dgm:pt modelId="{C058DA16-3866-453C-AC07-6B42D55D3C2B}" type="pres">
      <dgm:prSet presAssocID="{547A2083-7269-4E51-B710-A7FDE31C5BB0}" presName="parentText" presStyleLbl="node1" presStyleIdx="0" presStyleCnt="1">
        <dgm:presLayoutVars>
          <dgm:chMax val="0"/>
          <dgm:bulletEnabled val="1"/>
        </dgm:presLayoutVars>
      </dgm:prSet>
      <dgm:spPr/>
    </dgm:pt>
    <dgm:pt modelId="{97B71129-9D01-4ADA-97B7-D99BFD94BDFC}" type="pres">
      <dgm:prSet presAssocID="{547A2083-7269-4E51-B710-A7FDE31C5BB0}" presName="childText" presStyleLbl="revTx" presStyleIdx="0" presStyleCnt="1">
        <dgm:presLayoutVars>
          <dgm:bulletEnabled val="1"/>
        </dgm:presLayoutVars>
      </dgm:prSet>
      <dgm:spPr/>
    </dgm:pt>
  </dgm:ptLst>
  <dgm:cxnLst>
    <dgm:cxn modelId="{85491704-83ED-4C44-BDF0-6F89C829C06E}" type="presOf" srcId="{867D8D0C-14F1-4A4D-98AA-DE877C3338FB}" destId="{97B71129-9D01-4ADA-97B7-D99BFD94BDFC}" srcOrd="0" destOrd="2" presId="urn:microsoft.com/office/officeart/2005/8/layout/vList2"/>
    <dgm:cxn modelId="{3758CF1A-EC9E-4C2E-81D8-5481E07F750C}" type="presOf" srcId="{547A2083-7269-4E51-B710-A7FDE31C5BB0}" destId="{C058DA16-3866-453C-AC07-6B42D55D3C2B}" srcOrd="0" destOrd="0" presId="urn:microsoft.com/office/officeart/2005/8/layout/vList2"/>
    <dgm:cxn modelId="{13C95E1D-1911-4014-91CB-1759F52A83CE}" type="presOf" srcId="{87137029-7039-46DB-AC1A-1ECEB30BE420}" destId="{97B71129-9D01-4ADA-97B7-D99BFD94BDFC}" srcOrd="0" destOrd="1" presId="urn:microsoft.com/office/officeart/2005/8/layout/vList2"/>
    <dgm:cxn modelId="{C89E136A-E2DF-44C3-8E7E-F6AD7268A7CC}" type="presOf" srcId="{8B4169F1-9D47-471E-A49A-B85B921B45DF}" destId="{97B71129-9D01-4ADA-97B7-D99BFD94BDFC}" srcOrd="0" destOrd="0" presId="urn:microsoft.com/office/officeart/2005/8/layout/vList2"/>
    <dgm:cxn modelId="{05770E73-A3E5-4637-835A-7692EEE16B45}" srcId="{547A2083-7269-4E51-B710-A7FDE31C5BB0}" destId="{867D8D0C-14F1-4A4D-98AA-DE877C3338FB}" srcOrd="2" destOrd="0" parTransId="{B1319ACA-3730-4C3F-82D8-8915396006C6}" sibTransId="{B7C1CD8F-0674-406F-9A8C-EBA93A5E5D2E}"/>
    <dgm:cxn modelId="{4BB3857D-A5DE-4C08-BF35-10C090844D22}" srcId="{547A2083-7269-4E51-B710-A7FDE31C5BB0}" destId="{8B4169F1-9D47-471E-A49A-B85B921B45DF}" srcOrd="0" destOrd="0" parTransId="{95D2172B-8219-4A7D-9932-B648AC555928}" sibTransId="{AAE7EF57-1400-4161-86B1-43EF7640F8BC}"/>
    <dgm:cxn modelId="{F557D6A6-B3DC-423B-9874-8181179AA269}" type="presOf" srcId="{6F6B41A8-004A-44B1-918B-98CA9889DA0F}" destId="{97B71129-9D01-4ADA-97B7-D99BFD94BDFC}" srcOrd="0" destOrd="3" presId="urn:microsoft.com/office/officeart/2005/8/layout/vList2"/>
    <dgm:cxn modelId="{D592CCA7-4817-43BE-AD80-BC9A8CEAF6EB}" srcId="{09B07377-A313-45C8-BE83-B66E1C885C81}" destId="{547A2083-7269-4E51-B710-A7FDE31C5BB0}" srcOrd="0" destOrd="0" parTransId="{968F4962-E5CD-4383-82F6-AD602DBE3A2B}" sibTransId="{00E2277A-9273-4DB8-A71A-B76514A33382}"/>
    <dgm:cxn modelId="{AAFC4EB6-E7B6-4529-AE6B-4497481C4650}" srcId="{547A2083-7269-4E51-B710-A7FDE31C5BB0}" destId="{6F6B41A8-004A-44B1-918B-98CA9889DA0F}" srcOrd="3" destOrd="0" parTransId="{D76B66DF-1538-4EB8-A553-09CEBB042314}" sibTransId="{31ADFB87-9691-4528-B1E9-F3AE3C67D361}"/>
    <dgm:cxn modelId="{1E7A47BA-29B4-42DF-9F8B-BB5FDDA89120}" type="presOf" srcId="{09B07377-A313-45C8-BE83-B66E1C885C81}" destId="{7A1F3298-46B1-4E6C-B79A-B47EF7C4A90D}" srcOrd="0" destOrd="0" presId="urn:microsoft.com/office/officeart/2005/8/layout/vList2"/>
    <dgm:cxn modelId="{EA3777D5-49CC-4AC1-9E94-1513B2031BA6}" srcId="{547A2083-7269-4E51-B710-A7FDE31C5BB0}" destId="{87137029-7039-46DB-AC1A-1ECEB30BE420}" srcOrd="1" destOrd="0" parTransId="{3C367B14-11EA-4A43-94E1-4718693B9E7C}" sibTransId="{6AFB3D69-2EAA-4FF7-81DE-FE95685488B1}"/>
    <dgm:cxn modelId="{27263D47-1E40-49F3-9F71-617E85CDE363}" type="presParOf" srcId="{7A1F3298-46B1-4E6C-B79A-B47EF7C4A90D}" destId="{C058DA16-3866-453C-AC07-6B42D55D3C2B}" srcOrd="0" destOrd="0" presId="urn:microsoft.com/office/officeart/2005/8/layout/vList2"/>
    <dgm:cxn modelId="{0C7410CE-257D-406C-86BA-C3B6020D9672}" type="presParOf" srcId="{7A1F3298-46B1-4E6C-B79A-B47EF7C4A90D}" destId="{97B71129-9D01-4ADA-97B7-D99BFD94BDFC}"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58F6CC6-60F4-4182-8AB7-F315D99CBD00}"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n-US"/>
        </a:p>
      </dgm:t>
    </dgm:pt>
    <dgm:pt modelId="{FA77E88F-114D-44E2-B290-BA0773BB0912}">
      <dgm:prSet/>
      <dgm:spPr/>
      <dgm:t>
        <a:bodyPr/>
        <a:lstStyle/>
        <a:p>
          <a:pPr rtl="0"/>
          <a:r>
            <a:rPr lang="en-US" b="1" dirty="0"/>
            <a:t>As of January 2026, if patients have substantiated cancer diagnosis and cancer pain, buprenorphine regulations do not apply, IF prescribed by oncologist or palliative care physician</a:t>
          </a:r>
        </a:p>
      </dgm:t>
    </dgm:pt>
    <dgm:pt modelId="{86272B30-6956-4AC7-B498-3308BF9BE75C}" type="parTrans" cxnId="{45700B87-AA06-4E81-9FC5-CDC22C669776}">
      <dgm:prSet/>
      <dgm:spPr/>
      <dgm:t>
        <a:bodyPr/>
        <a:lstStyle/>
        <a:p>
          <a:endParaRPr lang="en-US"/>
        </a:p>
      </dgm:t>
    </dgm:pt>
    <dgm:pt modelId="{8B429A1F-46FD-4457-951C-D942547DC699}" type="sibTrans" cxnId="{45700B87-AA06-4E81-9FC5-CDC22C669776}">
      <dgm:prSet/>
      <dgm:spPr/>
      <dgm:t>
        <a:bodyPr/>
        <a:lstStyle/>
        <a:p>
          <a:endParaRPr lang="en-US"/>
        </a:p>
      </dgm:t>
    </dgm:pt>
    <dgm:pt modelId="{5F08692B-A8E2-44F3-B70D-2B58AC69E104}">
      <dgm:prSet/>
      <dgm:spPr/>
      <dgm:t>
        <a:bodyPr/>
        <a:lstStyle/>
        <a:p>
          <a:pPr rtl="0"/>
          <a:endParaRPr lang="en-US" dirty="0"/>
        </a:p>
      </dgm:t>
    </dgm:pt>
    <dgm:pt modelId="{A8C886CD-32A3-4CCC-B1C9-3B36212C3563}" type="parTrans" cxnId="{D0D6FAEF-CB49-4455-A774-174E51F5D554}">
      <dgm:prSet/>
      <dgm:spPr/>
      <dgm:t>
        <a:bodyPr/>
        <a:lstStyle/>
        <a:p>
          <a:endParaRPr lang="en-US"/>
        </a:p>
      </dgm:t>
    </dgm:pt>
    <dgm:pt modelId="{D6A592D1-0178-4452-8587-AA9F53292FEF}" type="sibTrans" cxnId="{D0D6FAEF-CB49-4455-A774-174E51F5D554}">
      <dgm:prSet/>
      <dgm:spPr/>
      <dgm:t>
        <a:bodyPr/>
        <a:lstStyle/>
        <a:p>
          <a:endParaRPr lang="en-US"/>
        </a:p>
      </dgm:t>
    </dgm:pt>
    <dgm:pt modelId="{24EC70DB-DDD7-416B-B422-85272CC868EE}">
      <dgm:prSet/>
      <dgm:spPr/>
      <dgm:t>
        <a:bodyPr/>
        <a:lstStyle/>
        <a:p>
          <a:pPr rtl="0"/>
          <a:r>
            <a:rPr lang="en-US" dirty="0"/>
            <a:t>For OUD treatment otherwise - Maximum 16/4mg SL daily for longer than 12 months unless addiction medicine consultation (peer to peer counts) recommends higher dose. Maximum 32/8mg SL daily for any prescriber in KY</a:t>
          </a:r>
        </a:p>
      </dgm:t>
    </dgm:pt>
    <dgm:pt modelId="{1F48E5B2-A86F-441E-9783-0FBCAD8FC614}" type="parTrans" cxnId="{504BE7FB-192E-4BF8-A400-A59F505174C2}">
      <dgm:prSet/>
      <dgm:spPr/>
      <dgm:t>
        <a:bodyPr/>
        <a:lstStyle/>
        <a:p>
          <a:endParaRPr lang="en-US"/>
        </a:p>
      </dgm:t>
    </dgm:pt>
    <dgm:pt modelId="{9BDA59FA-4BEA-4B1C-AF88-831A76FBF482}" type="sibTrans" cxnId="{504BE7FB-192E-4BF8-A400-A59F505174C2}">
      <dgm:prSet/>
      <dgm:spPr/>
      <dgm:t>
        <a:bodyPr/>
        <a:lstStyle/>
        <a:p>
          <a:endParaRPr lang="en-US"/>
        </a:p>
      </dgm:t>
    </dgm:pt>
    <dgm:pt modelId="{1A9CCA97-A384-41CD-BBFD-2A69D25FE16A}">
      <dgm:prSet/>
      <dgm:spPr/>
      <dgm:t>
        <a:bodyPr/>
        <a:lstStyle/>
        <a:p>
          <a:pPr rtl="0"/>
          <a:r>
            <a:rPr lang="en-US" b="0" dirty="0"/>
            <a:t>Anyone with DEA prescriptive authority can prescribe to treat OUD (Schedule 3)</a:t>
          </a:r>
        </a:p>
      </dgm:t>
    </dgm:pt>
    <dgm:pt modelId="{66F7EE34-AF36-44AD-A7B3-C3A687DA6BCC}" type="parTrans" cxnId="{CFB23AF9-32AF-4E8D-B7CC-E67F0CE0A80F}">
      <dgm:prSet/>
      <dgm:spPr/>
      <dgm:t>
        <a:bodyPr/>
        <a:lstStyle/>
        <a:p>
          <a:endParaRPr lang="en-US"/>
        </a:p>
      </dgm:t>
    </dgm:pt>
    <dgm:pt modelId="{8158F447-C7BF-4D19-9E5F-B0BC5BB5925D}" type="sibTrans" cxnId="{CFB23AF9-32AF-4E8D-B7CC-E67F0CE0A80F}">
      <dgm:prSet/>
      <dgm:spPr/>
      <dgm:t>
        <a:bodyPr/>
        <a:lstStyle/>
        <a:p>
          <a:endParaRPr lang="en-US"/>
        </a:p>
      </dgm:t>
    </dgm:pt>
    <dgm:pt modelId="{57D0C1E7-B331-4EF9-9E11-EA4098778F8B}" type="pres">
      <dgm:prSet presAssocID="{058F6CC6-60F4-4182-8AB7-F315D99CBD00}" presName="vert0" presStyleCnt="0">
        <dgm:presLayoutVars>
          <dgm:dir/>
          <dgm:animOne val="branch"/>
          <dgm:animLvl val="lvl"/>
        </dgm:presLayoutVars>
      </dgm:prSet>
      <dgm:spPr/>
    </dgm:pt>
    <dgm:pt modelId="{D668D202-7A7A-4AC2-9E30-D5B69C79DB80}" type="pres">
      <dgm:prSet presAssocID="{FA77E88F-114D-44E2-B290-BA0773BB0912}" presName="thickLine" presStyleLbl="alignNode1" presStyleIdx="0" presStyleCnt="4"/>
      <dgm:spPr/>
    </dgm:pt>
    <dgm:pt modelId="{98869CE7-FE78-4347-8216-4C1225811BCF}" type="pres">
      <dgm:prSet presAssocID="{FA77E88F-114D-44E2-B290-BA0773BB0912}" presName="horz1" presStyleCnt="0"/>
      <dgm:spPr/>
    </dgm:pt>
    <dgm:pt modelId="{6B8C6AD9-8EBB-4812-BC21-A69C72C60F58}" type="pres">
      <dgm:prSet presAssocID="{FA77E88F-114D-44E2-B290-BA0773BB0912}" presName="tx1" presStyleLbl="revTx" presStyleIdx="0" presStyleCnt="4"/>
      <dgm:spPr/>
    </dgm:pt>
    <dgm:pt modelId="{7CC5F48F-998F-46C6-8A15-C52326E8692F}" type="pres">
      <dgm:prSet presAssocID="{FA77E88F-114D-44E2-B290-BA0773BB0912}" presName="vert1" presStyleCnt="0"/>
      <dgm:spPr/>
    </dgm:pt>
    <dgm:pt modelId="{AA05F304-5B5D-4987-8AA6-EA8F8B793497}" type="pres">
      <dgm:prSet presAssocID="{1A9CCA97-A384-41CD-BBFD-2A69D25FE16A}" presName="thickLine" presStyleLbl="alignNode1" presStyleIdx="1" presStyleCnt="4"/>
      <dgm:spPr/>
    </dgm:pt>
    <dgm:pt modelId="{DF698211-1513-4B49-9F62-8D6DEBB9A031}" type="pres">
      <dgm:prSet presAssocID="{1A9CCA97-A384-41CD-BBFD-2A69D25FE16A}" presName="horz1" presStyleCnt="0"/>
      <dgm:spPr/>
    </dgm:pt>
    <dgm:pt modelId="{8B7D01DA-FE77-49F4-B82B-46F61B6E5F1B}" type="pres">
      <dgm:prSet presAssocID="{1A9CCA97-A384-41CD-BBFD-2A69D25FE16A}" presName="tx1" presStyleLbl="revTx" presStyleIdx="1" presStyleCnt="4"/>
      <dgm:spPr/>
    </dgm:pt>
    <dgm:pt modelId="{8A88E199-8923-41EA-B585-05A53A44A690}" type="pres">
      <dgm:prSet presAssocID="{1A9CCA97-A384-41CD-BBFD-2A69D25FE16A}" presName="vert1" presStyleCnt="0"/>
      <dgm:spPr/>
    </dgm:pt>
    <dgm:pt modelId="{FDE6B513-E96E-4A4F-B982-1BC2620B6BDD}" type="pres">
      <dgm:prSet presAssocID="{24EC70DB-DDD7-416B-B422-85272CC868EE}" presName="thickLine" presStyleLbl="alignNode1" presStyleIdx="2" presStyleCnt="4"/>
      <dgm:spPr/>
    </dgm:pt>
    <dgm:pt modelId="{B2235207-CBC3-4C2F-B397-E32407F25970}" type="pres">
      <dgm:prSet presAssocID="{24EC70DB-DDD7-416B-B422-85272CC868EE}" presName="horz1" presStyleCnt="0"/>
      <dgm:spPr/>
    </dgm:pt>
    <dgm:pt modelId="{D8E6E550-0A5C-46AA-BD97-5888F737B6CB}" type="pres">
      <dgm:prSet presAssocID="{24EC70DB-DDD7-416B-B422-85272CC868EE}" presName="tx1" presStyleLbl="revTx" presStyleIdx="2" presStyleCnt="4"/>
      <dgm:spPr/>
    </dgm:pt>
    <dgm:pt modelId="{D58F8990-35CB-4A54-ADB7-D0DFBF752258}" type="pres">
      <dgm:prSet presAssocID="{24EC70DB-DDD7-416B-B422-85272CC868EE}" presName="vert1" presStyleCnt="0"/>
      <dgm:spPr/>
    </dgm:pt>
    <dgm:pt modelId="{F58F4C54-ACA9-4596-B986-2A7EF75BD3BD}" type="pres">
      <dgm:prSet presAssocID="{5F08692B-A8E2-44F3-B70D-2B58AC69E104}" presName="thickLine" presStyleLbl="alignNode1" presStyleIdx="3" presStyleCnt="4"/>
      <dgm:spPr/>
    </dgm:pt>
    <dgm:pt modelId="{471C80F7-6442-4050-9913-D70CCF0B865B}" type="pres">
      <dgm:prSet presAssocID="{5F08692B-A8E2-44F3-B70D-2B58AC69E104}" presName="horz1" presStyleCnt="0"/>
      <dgm:spPr/>
    </dgm:pt>
    <dgm:pt modelId="{90854E11-C5E0-4C53-B6B0-2713EE0B285B}" type="pres">
      <dgm:prSet presAssocID="{5F08692B-A8E2-44F3-B70D-2B58AC69E104}" presName="tx1" presStyleLbl="revTx" presStyleIdx="3" presStyleCnt="4"/>
      <dgm:spPr/>
    </dgm:pt>
    <dgm:pt modelId="{F9783534-1D3D-4A08-9005-7FA705067C1B}" type="pres">
      <dgm:prSet presAssocID="{5F08692B-A8E2-44F3-B70D-2B58AC69E104}" presName="vert1" presStyleCnt="0"/>
      <dgm:spPr/>
    </dgm:pt>
  </dgm:ptLst>
  <dgm:cxnLst>
    <dgm:cxn modelId="{D482B724-8AB6-48C0-A086-C167A7CD1B69}" type="presOf" srcId="{FA77E88F-114D-44E2-B290-BA0773BB0912}" destId="{6B8C6AD9-8EBB-4812-BC21-A69C72C60F58}" srcOrd="0" destOrd="0" presId="urn:microsoft.com/office/officeart/2008/layout/LinedList"/>
    <dgm:cxn modelId="{27E3637B-850F-48D2-9455-C650A2C6A661}" type="presOf" srcId="{058F6CC6-60F4-4182-8AB7-F315D99CBD00}" destId="{57D0C1E7-B331-4EF9-9E11-EA4098778F8B}" srcOrd="0" destOrd="0" presId="urn:microsoft.com/office/officeart/2008/layout/LinedList"/>
    <dgm:cxn modelId="{45700B87-AA06-4E81-9FC5-CDC22C669776}" srcId="{058F6CC6-60F4-4182-8AB7-F315D99CBD00}" destId="{FA77E88F-114D-44E2-B290-BA0773BB0912}" srcOrd="0" destOrd="0" parTransId="{86272B30-6956-4AC7-B498-3308BF9BE75C}" sibTransId="{8B429A1F-46FD-4457-951C-D942547DC699}"/>
    <dgm:cxn modelId="{65FB538B-EEC6-4208-B1E8-C8A6ABDE419C}" type="presOf" srcId="{5F08692B-A8E2-44F3-B70D-2B58AC69E104}" destId="{90854E11-C5E0-4C53-B6B0-2713EE0B285B}" srcOrd="0" destOrd="0" presId="urn:microsoft.com/office/officeart/2008/layout/LinedList"/>
    <dgm:cxn modelId="{614893C1-E5FC-4BB4-9542-1D8E79A3E3A2}" type="presOf" srcId="{1A9CCA97-A384-41CD-BBFD-2A69D25FE16A}" destId="{8B7D01DA-FE77-49F4-B82B-46F61B6E5F1B}" srcOrd="0" destOrd="0" presId="urn:microsoft.com/office/officeart/2008/layout/LinedList"/>
    <dgm:cxn modelId="{CCC583C3-F437-4867-A618-48C80360F90D}" type="presOf" srcId="{24EC70DB-DDD7-416B-B422-85272CC868EE}" destId="{D8E6E550-0A5C-46AA-BD97-5888F737B6CB}" srcOrd="0" destOrd="0" presId="urn:microsoft.com/office/officeart/2008/layout/LinedList"/>
    <dgm:cxn modelId="{D0D6FAEF-CB49-4455-A774-174E51F5D554}" srcId="{058F6CC6-60F4-4182-8AB7-F315D99CBD00}" destId="{5F08692B-A8E2-44F3-B70D-2B58AC69E104}" srcOrd="3" destOrd="0" parTransId="{A8C886CD-32A3-4CCC-B1C9-3B36212C3563}" sibTransId="{D6A592D1-0178-4452-8587-AA9F53292FEF}"/>
    <dgm:cxn modelId="{CFB23AF9-32AF-4E8D-B7CC-E67F0CE0A80F}" srcId="{058F6CC6-60F4-4182-8AB7-F315D99CBD00}" destId="{1A9CCA97-A384-41CD-BBFD-2A69D25FE16A}" srcOrd="1" destOrd="0" parTransId="{66F7EE34-AF36-44AD-A7B3-C3A687DA6BCC}" sibTransId="{8158F447-C7BF-4D19-9E5F-B0BC5BB5925D}"/>
    <dgm:cxn modelId="{504BE7FB-192E-4BF8-A400-A59F505174C2}" srcId="{058F6CC6-60F4-4182-8AB7-F315D99CBD00}" destId="{24EC70DB-DDD7-416B-B422-85272CC868EE}" srcOrd="2" destOrd="0" parTransId="{1F48E5B2-A86F-441E-9783-0FBCAD8FC614}" sibTransId="{9BDA59FA-4BEA-4B1C-AF88-831A76FBF482}"/>
    <dgm:cxn modelId="{AC1B8FED-D823-47BF-8AA5-9D7D118CB54F}" type="presParOf" srcId="{57D0C1E7-B331-4EF9-9E11-EA4098778F8B}" destId="{D668D202-7A7A-4AC2-9E30-D5B69C79DB80}" srcOrd="0" destOrd="0" presId="urn:microsoft.com/office/officeart/2008/layout/LinedList"/>
    <dgm:cxn modelId="{8CCCCE67-CBBB-46BC-890D-C38ED7697B77}" type="presParOf" srcId="{57D0C1E7-B331-4EF9-9E11-EA4098778F8B}" destId="{98869CE7-FE78-4347-8216-4C1225811BCF}" srcOrd="1" destOrd="0" presId="urn:microsoft.com/office/officeart/2008/layout/LinedList"/>
    <dgm:cxn modelId="{3436730D-72D2-4FE1-BF98-D667FFC2C4EE}" type="presParOf" srcId="{98869CE7-FE78-4347-8216-4C1225811BCF}" destId="{6B8C6AD9-8EBB-4812-BC21-A69C72C60F58}" srcOrd="0" destOrd="0" presId="urn:microsoft.com/office/officeart/2008/layout/LinedList"/>
    <dgm:cxn modelId="{E190971F-A054-4A44-B156-D222E6C1CBF2}" type="presParOf" srcId="{98869CE7-FE78-4347-8216-4C1225811BCF}" destId="{7CC5F48F-998F-46C6-8A15-C52326E8692F}" srcOrd="1" destOrd="0" presId="urn:microsoft.com/office/officeart/2008/layout/LinedList"/>
    <dgm:cxn modelId="{889C30F8-AD6D-4056-B51B-1236B727237B}" type="presParOf" srcId="{57D0C1E7-B331-4EF9-9E11-EA4098778F8B}" destId="{AA05F304-5B5D-4987-8AA6-EA8F8B793497}" srcOrd="2" destOrd="0" presId="urn:microsoft.com/office/officeart/2008/layout/LinedList"/>
    <dgm:cxn modelId="{6FA36A5F-6990-4184-9D8C-E02F5DE434BC}" type="presParOf" srcId="{57D0C1E7-B331-4EF9-9E11-EA4098778F8B}" destId="{DF698211-1513-4B49-9F62-8D6DEBB9A031}" srcOrd="3" destOrd="0" presId="urn:microsoft.com/office/officeart/2008/layout/LinedList"/>
    <dgm:cxn modelId="{EC899E60-7544-4A27-8B3C-CAD7B5FECC23}" type="presParOf" srcId="{DF698211-1513-4B49-9F62-8D6DEBB9A031}" destId="{8B7D01DA-FE77-49F4-B82B-46F61B6E5F1B}" srcOrd="0" destOrd="0" presId="urn:microsoft.com/office/officeart/2008/layout/LinedList"/>
    <dgm:cxn modelId="{CF685C79-0E97-4C59-BE29-DC20474659FE}" type="presParOf" srcId="{DF698211-1513-4B49-9F62-8D6DEBB9A031}" destId="{8A88E199-8923-41EA-B585-05A53A44A690}" srcOrd="1" destOrd="0" presId="urn:microsoft.com/office/officeart/2008/layout/LinedList"/>
    <dgm:cxn modelId="{E4B6AA05-83B6-496E-8CF7-2AE860336F27}" type="presParOf" srcId="{57D0C1E7-B331-4EF9-9E11-EA4098778F8B}" destId="{FDE6B513-E96E-4A4F-B982-1BC2620B6BDD}" srcOrd="4" destOrd="0" presId="urn:microsoft.com/office/officeart/2008/layout/LinedList"/>
    <dgm:cxn modelId="{6DE71412-13E7-481E-915E-5115917AD26D}" type="presParOf" srcId="{57D0C1E7-B331-4EF9-9E11-EA4098778F8B}" destId="{B2235207-CBC3-4C2F-B397-E32407F25970}" srcOrd="5" destOrd="0" presId="urn:microsoft.com/office/officeart/2008/layout/LinedList"/>
    <dgm:cxn modelId="{EF79F853-2234-4ED5-9666-C84594CBF818}" type="presParOf" srcId="{B2235207-CBC3-4C2F-B397-E32407F25970}" destId="{D8E6E550-0A5C-46AA-BD97-5888F737B6CB}" srcOrd="0" destOrd="0" presId="urn:microsoft.com/office/officeart/2008/layout/LinedList"/>
    <dgm:cxn modelId="{83B27201-3648-49F1-929F-265EA7D76472}" type="presParOf" srcId="{B2235207-CBC3-4C2F-B397-E32407F25970}" destId="{D58F8990-35CB-4A54-ADB7-D0DFBF752258}" srcOrd="1" destOrd="0" presId="urn:microsoft.com/office/officeart/2008/layout/LinedList"/>
    <dgm:cxn modelId="{C9237202-0B05-4807-BD82-1FFDE32B6DC5}" type="presParOf" srcId="{57D0C1E7-B331-4EF9-9E11-EA4098778F8B}" destId="{F58F4C54-ACA9-4596-B986-2A7EF75BD3BD}" srcOrd="6" destOrd="0" presId="urn:microsoft.com/office/officeart/2008/layout/LinedList"/>
    <dgm:cxn modelId="{326FB848-6A2C-4888-9ED4-9306AA4DAE50}" type="presParOf" srcId="{57D0C1E7-B331-4EF9-9E11-EA4098778F8B}" destId="{471C80F7-6442-4050-9913-D70CCF0B865B}" srcOrd="7" destOrd="0" presId="urn:microsoft.com/office/officeart/2008/layout/LinedList"/>
    <dgm:cxn modelId="{01134A83-3D3B-41A1-8A24-BC2AF0E5ABF5}" type="presParOf" srcId="{471C80F7-6442-4050-9913-D70CCF0B865B}" destId="{90854E11-C5E0-4C53-B6B0-2713EE0B285B}" srcOrd="0" destOrd="0" presId="urn:microsoft.com/office/officeart/2008/layout/LinedList"/>
    <dgm:cxn modelId="{1BD2F015-1324-4976-B0B7-1E33443A0B27}" type="presParOf" srcId="{471C80F7-6442-4050-9913-D70CCF0B865B}" destId="{F9783534-1D3D-4A08-9005-7FA705067C1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5CF481-111D-4FA5-ADA5-DF3DD6BD7EE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F391221-7F21-4BF2-8A7D-F3C2DECD6FCD}">
      <dgm:prSet/>
      <dgm:spPr>
        <a:solidFill>
          <a:schemeClr val="accent1">
            <a:lumMod val="60000"/>
            <a:lumOff val="40000"/>
          </a:schemeClr>
        </a:solidFill>
      </dgm:spPr>
      <dgm:t>
        <a:bodyPr/>
        <a:lstStyle/>
        <a:p>
          <a:r>
            <a:rPr lang="en-US" b="0" i="0"/>
            <a:t>-Itises</a:t>
          </a:r>
          <a:endParaRPr lang="en-US"/>
        </a:p>
      </dgm:t>
    </dgm:pt>
    <dgm:pt modelId="{108CBBE8-695D-4DFE-A775-BC91D13D797D}" type="parTrans" cxnId="{56D354CD-04D7-45B7-B53C-FB4FD36F18FA}">
      <dgm:prSet/>
      <dgm:spPr/>
      <dgm:t>
        <a:bodyPr/>
        <a:lstStyle/>
        <a:p>
          <a:endParaRPr lang="en-US"/>
        </a:p>
      </dgm:t>
    </dgm:pt>
    <dgm:pt modelId="{C72CBFFF-8AD1-4FEC-B3DC-C6252AB0FE1C}" type="sibTrans" cxnId="{56D354CD-04D7-45B7-B53C-FB4FD36F18FA}">
      <dgm:prSet/>
      <dgm:spPr/>
      <dgm:t>
        <a:bodyPr/>
        <a:lstStyle/>
        <a:p>
          <a:endParaRPr lang="en-US"/>
        </a:p>
      </dgm:t>
    </dgm:pt>
    <dgm:pt modelId="{CDF95FCC-21D8-46ED-BB8D-F691958A15BE}">
      <dgm:prSet/>
      <dgm:spPr>
        <a:solidFill>
          <a:schemeClr val="accent1">
            <a:lumMod val="50000"/>
          </a:schemeClr>
        </a:solidFill>
      </dgm:spPr>
      <dgm:t>
        <a:bodyPr/>
        <a:lstStyle/>
        <a:p>
          <a:r>
            <a:rPr lang="en-US" b="0" i="0"/>
            <a:t>Neuropathy</a:t>
          </a:r>
          <a:endParaRPr lang="en-US"/>
        </a:p>
      </dgm:t>
    </dgm:pt>
    <dgm:pt modelId="{DE433CD3-526A-4D8A-B665-3C80EB9DE673}" type="parTrans" cxnId="{0C5D3A72-905E-49F6-8D11-68C730514CF5}">
      <dgm:prSet/>
      <dgm:spPr/>
      <dgm:t>
        <a:bodyPr/>
        <a:lstStyle/>
        <a:p>
          <a:endParaRPr lang="en-US"/>
        </a:p>
      </dgm:t>
    </dgm:pt>
    <dgm:pt modelId="{AF6EAEE1-8AF1-4B19-B1E5-1D220535B1AC}" type="sibTrans" cxnId="{0C5D3A72-905E-49F6-8D11-68C730514CF5}">
      <dgm:prSet/>
      <dgm:spPr/>
      <dgm:t>
        <a:bodyPr/>
        <a:lstStyle/>
        <a:p>
          <a:endParaRPr lang="en-US"/>
        </a:p>
      </dgm:t>
    </dgm:pt>
    <dgm:pt modelId="{4B3520EB-241C-4FAF-AC46-B8CBEAD58ED6}">
      <dgm:prSet/>
      <dgm:spPr>
        <a:solidFill>
          <a:schemeClr val="accent1"/>
        </a:solidFill>
      </dgm:spPr>
      <dgm:t>
        <a:bodyPr/>
        <a:lstStyle/>
        <a:p>
          <a:r>
            <a:rPr lang="en-US" b="0" i="0"/>
            <a:t>Radiation-induced inflammation</a:t>
          </a:r>
          <a:endParaRPr lang="en-US"/>
        </a:p>
      </dgm:t>
    </dgm:pt>
    <dgm:pt modelId="{83D3182B-8BDA-4F3E-ADC1-7CC491AA245B}" type="parTrans" cxnId="{52F29E9D-B9F8-44DC-ACAA-9267A1496418}">
      <dgm:prSet/>
      <dgm:spPr/>
      <dgm:t>
        <a:bodyPr/>
        <a:lstStyle/>
        <a:p>
          <a:endParaRPr lang="en-US"/>
        </a:p>
      </dgm:t>
    </dgm:pt>
    <dgm:pt modelId="{CCF856AA-AC56-46BA-800E-0C7EA0527B1E}" type="sibTrans" cxnId="{52F29E9D-B9F8-44DC-ACAA-9267A1496418}">
      <dgm:prSet/>
      <dgm:spPr/>
      <dgm:t>
        <a:bodyPr/>
        <a:lstStyle/>
        <a:p>
          <a:endParaRPr lang="en-US"/>
        </a:p>
      </dgm:t>
    </dgm:pt>
    <dgm:pt modelId="{23EF6F81-210B-472D-BA50-EEF6F8E54303}">
      <dgm:prSet/>
      <dgm:spPr>
        <a:solidFill>
          <a:schemeClr val="accent1">
            <a:lumMod val="60000"/>
            <a:lumOff val="40000"/>
          </a:schemeClr>
        </a:solidFill>
      </dgm:spPr>
      <dgm:t>
        <a:bodyPr/>
        <a:lstStyle/>
        <a:p>
          <a:r>
            <a:rPr lang="en-US" b="0" i="0"/>
            <a:t>Post-procedural pain</a:t>
          </a:r>
          <a:endParaRPr lang="en-US"/>
        </a:p>
      </dgm:t>
    </dgm:pt>
    <dgm:pt modelId="{1F4A6236-63FB-4104-B6A1-CC435B1D4CF6}" type="parTrans" cxnId="{D32AF3A6-B382-49ED-970D-0608422FB60D}">
      <dgm:prSet/>
      <dgm:spPr/>
      <dgm:t>
        <a:bodyPr/>
        <a:lstStyle/>
        <a:p>
          <a:endParaRPr lang="en-US"/>
        </a:p>
      </dgm:t>
    </dgm:pt>
    <dgm:pt modelId="{87B8E54A-7770-4C60-814C-E3E55610899E}" type="sibTrans" cxnId="{D32AF3A6-B382-49ED-970D-0608422FB60D}">
      <dgm:prSet/>
      <dgm:spPr/>
      <dgm:t>
        <a:bodyPr/>
        <a:lstStyle/>
        <a:p>
          <a:endParaRPr lang="en-US"/>
        </a:p>
      </dgm:t>
    </dgm:pt>
    <dgm:pt modelId="{37180CC5-D1FC-4E06-BCA5-90E07CBA757E}">
      <dgm:prSet/>
      <dgm:spPr/>
      <dgm:t>
        <a:bodyPr/>
        <a:lstStyle/>
        <a:p>
          <a:r>
            <a:rPr lang="en-US" b="0" i="0"/>
            <a:t>Lymphedema</a:t>
          </a:r>
          <a:endParaRPr lang="en-US"/>
        </a:p>
      </dgm:t>
    </dgm:pt>
    <dgm:pt modelId="{43844630-CDE4-47C7-ABCD-7110C6649A8E}" type="parTrans" cxnId="{BB38EFDF-7A60-4309-BA46-1F032803AE94}">
      <dgm:prSet/>
      <dgm:spPr/>
      <dgm:t>
        <a:bodyPr/>
        <a:lstStyle/>
        <a:p>
          <a:endParaRPr lang="en-US"/>
        </a:p>
      </dgm:t>
    </dgm:pt>
    <dgm:pt modelId="{8ECA9388-D63A-4F0B-AA3D-E2E6C6A9A348}" type="sibTrans" cxnId="{BB38EFDF-7A60-4309-BA46-1F032803AE94}">
      <dgm:prSet/>
      <dgm:spPr/>
      <dgm:t>
        <a:bodyPr/>
        <a:lstStyle/>
        <a:p>
          <a:endParaRPr lang="en-US"/>
        </a:p>
      </dgm:t>
    </dgm:pt>
    <dgm:pt modelId="{ABB48EBA-AF1F-4F63-83E1-E2643AA8F1AD}" type="pres">
      <dgm:prSet presAssocID="{CA5CF481-111D-4FA5-ADA5-DF3DD6BD7EE2}" presName="diagram" presStyleCnt="0">
        <dgm:presLayoutVars>
          <dgm:dir/>
          <dgm:resizeHandles val="exact"/>
        </dgm:presLayoutVars>
      </dgm:prSet>
      <dgm:spPr/>
    </dgm:pt>
    <dgm:pt modelId="{3141CB01-3555-43ED-8E82-545DFA4A48D5}" type="pres">
      <dgm:prSet presAssocID="{9F391221-7F21-4BF2-8A7D-F3C2DECD6FCD}" presName="node" presStyleLbl="node1" presStyleIdx="0" presStyleCnt="5">
        <dgm:presLayoutVars>
          <dgm:bulletEnabled val="1"/>
        </dgm:presLayoutVars>
      </dgm:prSet>
      <dgm:spPr/>
    </dgm:pt>
    <dgm:pt modelId="{379F3EB0-6D6E-43ED-8AA8-C5ABDA10D569}" type="pres">
      <dgm:prSet presAssocID="{C72CBFFF-8AD1-4FEC-B3DC-C6252AB0FE1C}" presName="sibTrans" presStyleCnt="0"/>
      <dgm:spPr/>
    </dgm:pt>
    <dgm:pt modelId="{5087306F-7E7B-4C7A-BC53-74BCBCF0D810}" type="pres">
      <dgm:prSet presAssocID="{CDF95FCC-21D8-46ED-BB8D-F691958A15BE}" presName="node" presStyleLbl="node1" presStyleIdx="1" presStyleCnt="5">
        <dgm:presLayoutVars>
          <dgm:bulletEnabled val="1"/>
        </dgm:presLayoutVars>
      </dgm:prSet>
      <dgm:spPr/>
    </dgm:pt>
    <dgm:pt modelId="{4BDFF35A-F5B9-4820-8109-F3BA872C03CC}" type="pres">
      <dgm:prSet presAssocID="{AF6EAEE1-8AF1-4B19-B1E5-1D220535B1AC}" presName="sibTrans" presStyleCnt="0"/>
      <dgm:spPr/>
    </dgm:pt>
    <dgm:pt modelId="{8E3F2C46-E32A-46CB-83EF-261480FA522D}" type="pres">
      <dgm:prSet presAssocID="{4B3520EB-241C-4FAF-AC46-B8CBEAD58ED6}" presName="node" presStyleLbl="node1" presStyleIdx="2" presStyleCnt="5">
        <dgm:presLayoutVars>
          <dgm:bulletEnabled val="1"/>
        </dgm:presLayoutVars>
      </dgm:prSet>
      <dgm:spPr/>
    </dgm:pt>
    <dgm:pt modelId="{80DD80E6-DBF4-478E-95DA-D9B81CD854D5}" type="pres">
      <dgm:prSet presAssocID="{CCF856AA-AC56-46BA-800E-0C7EA0527B1E}" presName="sibTrans" presStyleCnt="0"/>
      <dgm:spPr/>
    </dgm:pt>
    <dgm:pt modelId="{81A609A2-BCA2-48EF-A99E-50D3835C0FCB}" type="pres">
      <dgm:prSet presAssocID="{23EF6F81-210B-472D-BA50-EEF6F8E54303}" presName="node" presStyleLbl="node1" presStyleIdx="3" presStyleCnt="5">
        <dgm:presLayoutVars>
          <dgm:bulletEnabled val="1"/>
        </dgm:presLayoutVars>
      </dgm:prSet>
      <dgm:spPr/>
    </dgm:pt>
    <dgm:pt modelId="{CA41B2C3-390F-427D-8C31-3C6744E80109}" type="pres">
      <dgm:prSet presAssocID="{87B8E54A-7770-4C60-814C-E3E55610899E}" presName="sibTrans" presStyleCnt="0"/>
      <dgm:spPr/>
    </dgm:pt>
    <dgm:pt modelId="{4A46427F-771A-4DBA-85FF-74BB652B25A3}" type="pres">
      <dgm:prSet presAssocID="{37180CC5-D1FC-4E06-BCA5-90E07CBA757E}" presName="node" presStyleLbl="node1" presStyleIdx="4" presStyleCnt="5">
        <dgm:presLayoutVars>
          <dgm:bulletEnabled val="1"/>
        </dgm:presLayoutVars>
      </dgm:prSet>
      <dgm:spPr/>
    </dgm:pt>
  </dgm:ptLst>
  <dgm:cxnLst>
    <dgm:cxn modelId="{E8045C03-B0EC-4C87-AC28-C705113975B8}" type="presOf" srcId="{37180CC5-D1FC-4E06-BCA5-90E07CBA757E}" destId="{4A46427F-771A-4DBA-85FF-74BB652B25A3}" srcOrd="0" destOrd="0" presId="urn:microsoft.com/office/officeart/2005/8/layout/default"/>
    <dgm:cxn modelId="{FC53EB26-4E22-4F30-90F2-B94602F4CC14}" type="presOf" srcId="{23EF6F81-210B-472D-BA50-EEF6F8E54303}" destId="{81A609A2-BCA2-48EF-A99E-50D3835C0FCB}" srcOrd="0" destOrd="0" presId="urn:microsoft.com/office/officeart/2005/8/layout/default"/>
    <dgm:cxn modelId="{AC60E751-6BA0-489C-A24B-182EE0AA10F2}" type="presOf" srcId="{CA5CF481-111D-4FA5-ADA5-DF3DD6BD7EE2}" destId="{ABB48EBA-AF1F-4F63-83E1-E2643AA8F1AD}" srcOrd="0" destOrd="0" presId="urn:microsoft.com/office/officeart/2005/8/layout/default"/>
    <dgm:cxn modelId="{0C5D3A72-905E-49F6-8D11-68C730514CF5}" srcId="{CA5CF481-111D-4FA5-ADA5-DF3DD6BD7EE2}" destId="{CDF95FCC-21D8-46ED-BB8D-F691958A15BE}" srcOrd="1" destOrd="0" parTransId="{DE433CD3-526A-4D8A-B665-3C80EB9DE673}" sibTransId="{AF6EAEE1-8AF1-4B19-B1E5-1D220535B1AC}"/>
    <dgm:cxn modelId="{52F29E9D-B9F8-44DC-ACAA-9267A1496418}" srcId="{CA5CF481-111D-4FA5-ADA5-DF3DD6BD7EE2}" destId="{4B3520EB-241C-4FAF-AC46-B8CBEAD58ED6}" srcOrd="2" destOrd="0" parTransId="{83D3182B-8BDA-4F3E-ADC1-7CC491AA245B}" sibTransId="{CCF856AA-AC56-46BA-800E-0C7EA0527B1E}"/>
    <dgm:cxn modelId="{D32AF3A6-B382-49ED-970D-0608422FB60D}" srcId="{CA5CF481-111D-4FA5-ADA5-DF3DD6BD7EE2}" destId="{23EF6F81-210B-472D-BA50-EEF6F8E54303}" srcOrd="3" destOrd="0" parTransId="{1F4A6236-63FB-4104-B6A1-CC435B1D4CF6}" sibTransId="{87B8E54A-7770-4C60-814C-E3E55610899E}"/>
    <dgm:cxn modelId="{A42470AB-E292-4ADD-BC1F-0D788DA7A050}" type="presOf" srcId="{CDF95FCC-21D8-46ED-BB8D-F691958A15BE}" destId="{5087306F-7E7B-4C7A-BC53-74BCBCF0D810}" srcOrd="0" destOrd="0" presId="urn:microsoft.com/office/officeart/2005/8/layout/default"/>
    <dgm:cxn modelId="{57C668C5-0E71-47D8-8BEF-1DF77BA91BB0}" type="presOf" srcId="{9F391221-7F21-4BF2-8A7D-F3C2DECD6FCD}" destId="{3141CB01-3555-43ED-8E82-545DFA4A48D5}" srcOrd="0" destOrd="0" presId="urn:microsoft.com/office/officeart/2005/8/layout/default"/>
    <dgm:cxn modelId="{56D354CD-04D7-45B7-B53C-FB4FD36F18FA}" srcId="{CA5CF481-111D-4FA5-ADA5-DF3DD6BD7EE2}" destId="{9F391221-7F21-4BF2-8A7D-F3C2DECD6FCD}" srcOrd="0" destOrd="0" parTransId="{108CBBE8-695D-4DFE-A775-BC91D13D797D}" sibTransId="{C72CBFFF-8AD1-4FEC-B3DC-C6252AB0FE1C}"/>
    <dgm:cxn modelId="{240942D2-F201-4D18-B930-6F199F193B1E}" type="presOf" srcId="{4B3520EB-241C-4FAF-AC46-B8CBEAD58ED6}" destId="{8E3F2C46-E32A-46CB-83EF-261480FA522D}" srcOrd="0" destOrd="0" presId="urn:microsoft.com/office/officeart/2005/8/layout/default"/>
    <dgm:cxn modelId="{BB38EFDF-7A60-4309-BA46-1F032803AE94}" srcId="{CA5CF481-111D-4FA5-ADA5-DF3DD6BD7EE2}" destId="{37180CC5-D1FC-4E06-BCA5-90E07CBA757E}" srcOrd="4" destOrd="0" parTransId="{43844630-CDE4-47C7-ABCD-7110C6649A8E}" sibTransId="{8ECA9388-D63A-4F0B-AA3D-E2E6C6A9A348}"/>
    <dgm:cxn modelId="{C01C37FA-77CE-4D3D-9B2E-8943F18B6FDD}" type="presParOf" srcId="{ABB48EBA-AF1F-4F63-83E1-E2643AA8F1AD}" destId="{3141CB01-3555-43ED-8E82-545DFA4A48D5}" srcOrd="0" destOrd="0" presId="urn:microsoft.com/office/officeart/2005/8/layout/default"/>
    <dgm:cxn modelId="{7B236467-5A42-445C-952B-42693FFEEB43}" type="presParOf" srcId="{ABB48EBA-AF1F-4F63-83E1-E2643AA8F1AD}" destId="{379F3EB0-6D6E-43ED-8AA8-C5ABDA10D569}" srcOrd="1" destOrd="0" presId="urn:microsoft.com/office/officeart/2005/8/layout/default"/>
    <dgm:cxn modelId="{376631BF-9974-4285-A811-A13E8C4B5951}" type="presParOf" srcId="{ABB48EBA-AF1F-4F63-83E1-E2643AA8F1AD}" destId="{5087306F-7E7B-4C7A-BC53-74BCBCF0D810}" srcOrd="2" destOrd="0" presId="urn:microsoft.com/office/officeart/2005/8/layout/default"/>
    <dgm:cxn modelId="{3C71F0AF-77F8-4B78-A85F-3C20DAB7183F}" type="presParOf" srcId="{ABB48EBA-AF1F-4F63-83E1-E2643AA8F1AD}" destId="{4BDFF35A-F5B9-4820-8109-F3BA872C03CC}" srcOrd="3" destOrd="0" presId="urn:microsoft.com/office/officeart/2005/8/layout/default"/>
    <dgm:cxn modelId="{A3434A6B-45C1-4218-85B5-D9C5048D096A}" type="presParOf" srcId="{ABB48EBA-AF1F-4F63-83E1-E2643AA8F1AD}" destId="{8E3F2C46-E32A-46CB-83EF-261480FA522D}" srcOrd="4" destOrd="0" presId="urn:microsoft.com/office/officeart/2005/8/layout/default"/>
    <dgm:cxn modelId="{4480212D-5AA0-4A2D-BB38-31AA19653B70}" type="presParOf" srcId="{ABB48EBA-AF1F-4F63-83E1-E2643AA8F1AD}" destId="{80DD80E6-DBF4-478E-95DA-D9B81CD854D5}" srcOrd="5" destOrd="0" presId="urn:microsoft.com/office/officeart/2005/8/layout/default"/>
    <dgm:cxn modelId="{15838DB8-2D65-43C0-91A6-F751303B2275}" type="presParOf" srcId="{ABB48EBA-AF1F-4F63-83E1-E2643AA8F1AD}" destId="{81A609A2-BCA2-48EF-A99E-50D3835C0FCB}" srcOrd="6" destOrd="0" presId="urn:microsoft.com/office/officeart/2005/8/layout/default"/>
    <dgm:cxn modelId="{0F1EF9C2-E6DE-4F61-A102-AB9537809C1C}" type="presParOf" srcId="{ABB48EBA-AF1F-4F63-83E1-E2643AA8F1AD}" destId="{CA41B2C3-390F-427D-8C31-3C6744E80109}" srcOrd="7" destOrd="0" presId="urn:microsoft.com/office/officeart/2005/8/layout/default"/>
    <dgm:cxn modelId="{C128049A-E9D6-4ACC-A3D6-AA0F813AA8ED}" type="presParOf" srcId="{ABB48EBA-AF1F-4F63-83E1-E2643AA8F1AD}" destId="{4A46427F-771A-4DBA-85FF-74BB652B25A3}"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DA9F2B-E7D7-4E21-958E-6DC3DB5B50A1}"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72A0198B-C0A0-4B30-A59E-0396A4681595}">
      <dgm:prSet/>
      <dgm:spPr/>
      <dgm:t>
        <a:bodyPr/>
        <a:lstStyle/>
        <a:p>
          <a:r>
            <a:rPr lang="en-US"/>
            <a:t>Acute</a:t>
          </a:r>
        </a:p>
      </dgm:t>
    </dgm:pt>
    <dgm:pt modelId="{E64B882D-B1C1-4299-ABC5-09ED8A010697}" type="parTrans" cxnId="{D0232A4D-A53F-4816-B1A9-F6CAB0E9E766}">
      <dgm:prSet/>
      <dgm:spPr/>
      <dgm:t>
        <a:bodyPr/>
        <a:lstStyle/>
        <a:p>
          <a:endParaRPr lang="en-US"/>
        </a:p>
      </dgm:t>
    </dgm:pt>
    <dgm:pt modelId="{16AF18D8-BF2D-4CEC-9BD7-C619B56CD604}" type="sibTrans" cxnId="{D0232A4D-A53F-4816-B1A9-F6CAB0E9E766}">
      <dgm:prSet/>
      <dgm:spPr/>
      <dgm:t>
        <a:bodyPr/>
        <a:lstStyle/>
        <a:p>
          <a:endParaRPr lang="en-US"/>
        </a:p>
      </dgm:t>
    </dgm:pt>
    <dgm:pt modelId="{8C7E4A15-1573-45F5-B4D4-45A8CA60F43F}">
      <dgm:prSet/>
      <dgm:spPr/>
      <dgm:t>
        <a:bodyPr/>
        <a:lstStyle/>
        <a:p>
          <a:r>
            <a:rPr lang="en-US"/>
            <a:t>Usually severe, comes on quickly, lasts for a short time</a:t>
          </a:r>
        </a:p>
      </dgm:t>
    </dgm:pt>
    <dgm:pt modelId="{9F2226DA-EDF6-4926-ABED-6A62DCD97033}" type="parTrans" cxnId="{37E601BF-6084-4C45-97C8-6ACED88930B2}">
      <dgm:prSet/>
      <dgm:spPr/>
      <dgm:t>
        <a:bodyPr/>
        <a:lstStyle/>
        <a:p>
          <a:endParaRPr lang="en-US"/>
        </a:p>
      </dgm:t>
    </dgm:pt>
    <dgm:pt modelId="{EAFC90DE-00B1-4E73-B046-D0CA719672A7}" type="sibTrans" cxnId="{37E601BF-6084-4C45-97C8-6ACED88930B2}">
      <dgm:prSet/>
      <dgm:spPr/>
      <dgm:t>
        <a:bodyPr/>
        <a:lstStyle/>
        <a:p>
          <a:endParaRPr lang="en-US"/>
        </a:p>
      </dgm:t>
    </dgm:pt>
    <dgm:pt modelId="{B7C51E63-766A-4189-A0FF-8FD2E06CAEA5}">
      <dgm:prSet/>
      <dgm:spPr/>
      <dgm:t>
        <a:bodyPr/>
        <a:lstStyle/>
        <a:p>
          <a:r>
            <a:rPr lang="en-US"/>
            <a:t>Chronic</a:t>
          </a:r>
        </a:p>
      </dgm:t>
    </dgm:pt>
    <dgm:pt modelId="{3CF4A73F-8FB8-4220-A198-0ADB6679D70E}" type="parTrans" cxnId="{166968FB-5F36-479A-B66C-594DA572AE93}">
      <dgm:prSet/>
      <dgm:spPr/>
      <dgm:t>
        <a:bodyPr/>
        <a:lstStyle/>
        <a:p>
          <a:endParaRPr lang="en-US"/>
        </a:p>
      </dgm:t>
    </dgm:pt>
    <dgm:pt modelId="{EA0B47EE-901A-43FA-92E2-75CC02932B71}" type="sibTrans" cxnId="{166968FB-5F36-479A-B66C-594DA572AE93}">
      <dgm:prSet/>
      <dgm:spPr/>
      <dgm:t>
        <a:bodyPr/>
        <a:lstStyle/>
        <a:p>
          <a:endParaRPr lang="en-US"/>
        </a:p>
      </dgm:t>
    </dgm:pt>
    <dgm:pt modelId="{720A99CA-3600-4C13-9774-5B361EA458F8}">
      <dgm:prSet/>
      <dgm:spPr/>
      <dgm:t>
        <a:bodyPr/>
        <a:lstStyle/>
        <a:p>
          <a:r>
            <a:rPr lang="en-US"/>
            <a:t>Pain lasting more than three months</a:t>
          </a:r>
        </a:p>
      </dgm:t>
    </dgm:pt>
    <dgm:pt modelId="{0F8A2DE7-7524-4309-8C6A-931422746098}" type="parTrans" cxnId="{58ABB88E-BB73-4383-8344-4CCA732BECBD}">
      <dgm:prSet/>
      <dgm:spPr/>
      <dgm:t>
        <a:bodyPr/>
        <a:lstStyle/>
        <a:p>
          <a:endParaRPr lang="en-US"/>
        </a:p>
      </dgm:t>
    </dgm:pt>
    <dgm:pt modelId="{23CD2DD0-180E-43F7-8415-9CC4C046F92C}" type="sibTrans" cxnId="{58ABB88E-BB73-4383-8344-4CCA732BECBD}">
      <dgm:prSet/>
      <dgm:spPr/>
      <dgm:t>
        <a:bodyPr/>
        <a:lstStyle/>
        <a:p>
          <a:endParaRPr lang="en-US"/>
        </a:p>
      </dgm:t>
    </dgm:pt>
    <dgm:pt modelId="{BA482B68-CCED-446F-8328-D1C43EBF5D7B}">
      <dgm:prSet/>
      <dgm:spPr/>
      <dgm:t>
        <a:bodyPr/>
        <a:lstStyle/>
        <a:p>
          <a:r>
            <a:rPr lang="en-US"/>
            <a:t>Breakthrough</a:t>
          </a:r>
        </a:p>
      </dgm:t>
    </dgm:pt>
    <dgm:pt modelId="{2B8A0594-7243-4D33-87AB-7E757DC2299C}" type="parTrans" cxnId="{A2FC8F5D-85D2-4812-A421-B9C164C7D8A5}">
      <dgm:prSet/>
      <dgm:spPr/>
      <dgm:t>
        <a:bodyPr/>
        <a:lstStyle/>
        <a:p>
          <a:endParaRPr lang="en-US"/>
        </a:p>
      </dgm:t>
    </dgm:pt>
    <dgm:pt modelId="{BCDDE037-DC29-46E1-AA21-1A15A9A28F75}" type="sibTrans" cxnId="{A2FC8F5D-85D2-4812-A421-B9C164C7D8A5}">
      <dgm:prSet/>
      <dgm:spPr/>
      <dgm:t>
        <a:bodyPr/>
        <a:lstStyle/>
        <a:p>
          <a:endParaRPr lang="en-US"/>
        </a:p>
      </dgm:t>
    </dgm:pt>
    <dgm:pt modelId="{5D7A1DFC-CA88-46A7-BF5A-CE09C3D3A400}">
      <dgm:prSet/>
      <dgm:spPr/>
      <dgm:t>
        <a:bodyPr/>
        <a:lstStyle/>
        <a:p>
          <a:r>
            <a:rPr lang="en-US"/>
            <a:t>Sudden, intense pain flare that occurs while taking medications for chronic pain</a:t>
          </a:r>
        </a:p>
      </dgm:t>
    </dgm:pt>
    <dgm:pt modelId="{6E0E18B5-5A15-4676-8BE0-BCB885BCB87A}" type="parTrans" cxnId="{67D969CD-4A6D-49E9-8E8D-C43E1E4DAB1B}">
      <dgm:prSet/>
      <dgm:spPr/>
      <dgm:t>
        <a:bodyPr/>
        <a:lstStyle/>
        <a:p>
          <a:endParaRPr lang="en-US"/>
        </a:p>
      </dgm:t>
    </dgm:pt>
    <dgm:pt modelId="{3CBADF20-B422-49A9-B08E-1536B50C8C92}" type="sibTrans" cxnId="{67D969CD-4A6D-49E9-8E8D-C43E1E4DAB1B}">
      <dgm:prSet/>
      <dgm:spPr/>
      <dgm:t>
        <a:bodyPr/>
        <a:lstStyle/>
        <a:p>
          <a:endParaRPr lang="en-US"/>
        </a:p>
      </dgm:t>
    </dgm:pt>
    <dgm:pt modelId="{41240B50-D053-4C1D-BF28-4B94074AF525}" type="pres">
      <dgm:prSet presAssocID="{51DA9F2B-E7D7-4E21-958E-6DC3DB5B50A1}" presName="Name0" presStyleCnt="0">
        <dgm:presLayoutVars>
          <dgm:dir/>
          <dgm:animLvl val="lvl"/>
          <dgm:resizeHandles val="exact"/>
        </dgm:presLayoutVars>
      </dgm:prSet>
      <dgm:spPr/>
    </dgm:pt>
    <dgm:pt modelId="{BC7B12EE-C123-4C39-A47C-3278937B04B2}" type="pres">
      <dgm:prSet presAssocID="{72A0198B-C0A0-4B30-A59E-0396A4681595}" presName="linNode" presStyleCnt="0"/>
      <dgm:spPr/>
    </dgm:pt>
    <dgm:pt modelId="{4D1EF37A-978A-4FC6-8369-8E9266C5CCFD}" type="pres">
      <dgm:prSet presAssocID="{72A0198B-C0A0-4B30-A59E-0396A4681595}" presName="parentText" presStyleLbl="node1" presStyleIdx="0" presStyleCnt="3">
        <dgm:presLayoutVars>
          <dgm:chMax val="1"/>
          <dgm:bulletEnabled val="1"/>
        </dgm:presLayoutVars>
      </dgm:prSet>
      <dgm:spPr/>
    </dgm:pt>
    <dgm:pt modelId="{1C6F5E52-2F19-4489-AAF4-9954EE17440A}" type="pres">
      <dgm:prSet presAssocID="{72A0198B-C0A0-4B30-A59E-0396A4681595}" presName="descendantText" presStyleLbl="alignAccFollowNode1" presStyleIdx="0" presStyleCnt="3">
        <dgm:presLayoutVars>
          <dgm:bulletEnabled val="1"/>
        </dgm:presLayoutVars>
      </dgm:prSet>
      <dgm:spPr/>
    </dgm:pt>
    <dgm:pt modelId="{F6C42E4A-F6F9-410F-A87E-DF293F45D746}" type="pres">
      <dgm:prSet presAssocID="{16AF18D8-BF2D-4CEC-9BD7-C619B56CD604}" presName="sp" presStyleCnt="0"/>
      <dgm:spPr/>
    </dgm:pt>
    <dgm:pt modelId="{348EA2A6-784D-4CC6-A938-BEDA52C75CAE}" type="pres">
      <dgm:prSet presAssocID="{B7C51E63-766A-4189-A0FF-8FD2E06CAEA5}" presName="linNode" presStyleCnt="0"/>
      <dgm:spPr/>
    </dgm:pt>
    <dgm:pt modelId="{570E39BA-658E-4758-8B87-C20AE1B9D6F8}" type="pres">
      <dgm:prSet presAssocID="{B7C51E63-766A-4189-A0FF-8FD2E06CAEA5}" presName="parentText" presStyleLbl="node1" presStyleIdx="1" presStyleCnt="3">
        <dgm:presLayoutVars>
          <dgm:chMax val="1"/>
          <dgm:bulletEnabled val="1"/>
        </dgm:presLayoutVars>
      </dgm:prSet>
      <dgm:spPr/>
    </dgm:pt>
    <dgm:pt modelId="{5D583F97-09B8-44E6-8E69-5663ABEAE136}" type="pres">
      <dgm:prSet presAssocID="{B7C51E63-766A-4189-A0FF-8FD2E06CAEA5}" presName="descendantText" presStyleLbl="alignAccFollowNode1" presStyleIdx="1" presStyleCnt="3">
        <dgm:presLayoutVars>
          <dgm:bulletEnabled val="1"/>
        </dgm:presLayoutVars>
      </dgm:prSet>
      <dgm:spPr/>
    </dgm:pt>
    <dgm:pt modelId="{44B5D1C7-3F1E-4372-B32F-65B1EA9A93C7}" type="pres">
      <dgm:prSet presAssocID="{EA0B47EE-901A-43FA-92E2-75CC02932B71}" presName="sp" presStyleCnt="0"/>
      <dgm:spPr/>
    </dgm:pt>
    <dgm:pt modelId="{E6E9B1E9-79A6-48C8-9838-9CCDA8778DA0}" type="pres">
      <dgm:prSet presAssocID="{BA482B68-CCED-446F-8328-D1C43EBF5D7B}" presName="linNode" presStyleCnt="0"/>
      <dgm:spPr/>
    </dgm:pt>
    <dgm:pt modelId="{A96DF1F0-B6AF-4384-AE5F-607E42D9F257}" type="pres">
      <dgm:prSet presAssocID="{BA482B68-CCED-446F-8328-D1C43EBF5D7B}" presName="parentText" presStyleLbl="node1" presStyleIdx="2" presStyleCnt="3">
        <dgm:presLayoutVars>
          <dgm:chMax val="1"/>
          <dgm:bulletEnabled val="1"/>
        </dgm:presLayoutVars>
      </dgm:prSet>
      <dgm:spPr/>
    </dgm:pt>
    <dgm:pt modelId="{88D42466-16CA-4065-873A-0513A0DF7F6F}" type="pres">
      <dgm:prSet presAssocID="{BA482B68-CCED-446F-8328-D1C43EBF5D7B}" presName="descendantText" presStyleLbl="alignAccFollowNode1" presStyleIdx="2" presStyleCnt="3">
        <dgm:presLayoutVars>
          <dgm:bulletEnabled val="1"/>
        </dgm:presLayoutVars>
      </dgm:prSet>
      <dgm:spPr/>
    </dgm:pt>
  </dgm:ptLst>
  <dgm:cxnLst>
    <dgm:cxn modelId="{FFDAA207-4C2E-4FCA-A641-1DDCF9E68642}" type="presOf" srcId="{51DA9F2B-E7D7-4E21-958E-6DC3DB5B50A1}" destId="{41240B50-D053-4C1D-BF28-4B94074AF525}" srcOrd="0" destOrd="0" presId="urn:microsoft.com/office/officeart/2005/8/layout/vList5"/>
    <dgm:cxn modelId="{D42FCD27-5E1B-4D10-BA4A-9EF133A640C5}" type="presOf" srcId="{B7C51E63-766A-4189-A0FF-8FD2E06CAEA5}" destId="{570E39BA-658E-4758-8B87-C20AE1B9D6F8}" srcOrd="0" destOrd="0" presId="urn:microsoft.com/office/officeart/2005/8/layout/vList5"/>
    <dgm:cxn modelId="{A2FC8F5D-85D2-4812-A421-B9C164C7D8A5}" srcId="{51DA9F2B-E7D7-4E21-958E-6DC3DB5B50A1}" destId="{BA482B68-CCED-446F-8328-D1C43EBF5D7B}" srcOrd="2" destOrd="0" parTransId="{2B8A0594-7243-4D33-87AB-7E757DC2299C}" sibTransId="{BCDDE037-DC29-46E1-AA21-1A15A9A28F75}"/>
    <dgm:cxn modelId="{3BFBB14B-6BF8-4B1A-BF22-277A7BB8A75E}" type="presOf" srcId="{8C7E4A15-1573-45F5-B4D4-45A8CA60F43F}" destId="{1C6F5E52-2F19-4489-AAF4-9954EE17440A}" srcOrd="0" destOrd="0" presId="urn:microsoft.com/office/officeart/2005/8/layout/vList5"/>
    <dgm:cxn modelId="{D0232A4D-A53F-4816-B1A9-F6CAB0E9E766}" srcId="{51DA9F2B-E7D7-4E21-958E-6DC3DB5B50A1}" destId="{72A0198B-C0A0-4B30-A59E-0396A4681595}" srcOrd="0" destOrd="0" parTransId="{E64B882D-B1C1-4299-ABC5-09ED8A010697}" sibTransId="{16AF18D8-BF2D-4CEC-9BD7-C619B56CD604}"/>
    <dgm:cxn modelId="{F293208C-5C01-4F50-A324-7AAA03B90DC1}" type="presOf" srcId="{BA482B68-CCED-446F-8328-D1C43EBF5D7B}" destId="{A96DF1F0-B6AF-4384-AE5F-607E42D9F257}" srcOrd="0" destOrd="0" presId="urn:microsoft.com/office/officeart/2005/8/layout/vList5"/>
    <dgm:cxn modelId="{58ABB88E-BB73-4383-8344-4CCA732BECBD}" srcId="{B7C51E63-766A-4189-A0FF-8FD2E06CAEA5}" destId="{720A99CA-3600-4C13-9774-5B361EA458F8}" srcOrd="0" destOrd="0" parTransId="{0F8A2DE7-7524-4309-8C6A-931422746098}" sibTransId="{23CD2DD0-180E-43F7-8415-9CC4C046F92C}"/>
    <dgm:cxn modelId="{37E601BF-6084-4C45-97C8-6ACED88930B2}" srcId="{72A0198B-C0A0-4B30-A59E-0396A4681595}" destId="{8C7E4A15-1573-45F5-B4D4-45A8CA60F43F}" srcOrd="0" destOrd="0" parTransId="{9F2226DA-EDF6-4926-ABED-6A62DCD97033}" sibTransId="{EAFC90DE-00B1-4E73-B046-D0CA719672A7}"/>
    <dgm:cxn modelId="{619982C7-4CF4-4F97-BE1D-8A1E88409F8A}" type="presOf" srcId="{720A99CA-3600-4C13-9774-5B361EA458F8}" destId="{5D583F97-09B8-44E6-8E69-5663ABEAE136}" srcOrd="0" destOrd="0" presId="urn:microsoft.com/office/officeart/2005/8/layout/vList5"/>
    <dgm:cxn modelId="{67D969CD-4A6D-49E9-8E8D-C43E1E4DAB1B}" srcId="{BA482B68-CCED-446F-8328-D1C43EBF5D7B}" destId="{5D7A1DFC-CA88-46A7-BF5A-CE09C3D3A400}" srcOrd="0" destOrd="0" parTransId="{6E0E18B5-5A15-4676-8BE0-BCB885BCB87A}" sibTransId="{3CBADF20-B422-49A9-B08E-1536B50C8C92}"/>
    <dgm:cxn modelId="{680F6FD8-99F5-4454-83D4-4EA32C00B5CE}" type="presOf" srcId="{5D7A1DFC-CA88-46A7-BF5A-CE09C3D3A400}" destId="{88D42466-16CA-4065-873A-0513A0DF7F6F}" srcOrd="0" destOrd="0" presId="urn:microsoft.com/office/officeart/2005/8/layout/vList5"/>
    <dgm:cxn modelId="{166968FB-5F36-479A-B66C-594DA572AE93}" srcId="{51DA9F2B-E7D7-4E21-958E-6DC3DB5B50A1}" destId="{B7C51E63-766A-4189-A0FF-8FD2E06CAEA5}" srcOrd="1" destOrd="0" parTransId="{3CF4A73F-8FB8-4220-A198-0ADB6679D70E}" sibTransId="{EA0B47EE-901A-43FA-92E2-75CC02932B71}"/>
    <dgm:cxn modelId="{E2059AFF-CE34-4868-8477-A683BEE3B643}" type="presOf" srcId="{72A0198B-C0A0-4B30-A59E-0396A4681595}" destId="{4D1EF37A-978A-4FC6-8369-8E9266C5CCFD}" srcOrd="0" destOrd="0" presId="urn:microsoft.com/office/officeart/2005/8/layout/vList5"/>
    <dgm:cxn modelId="{9602C53F-BDC5-40BE-AD72-8DC7530CE415}" type="presParOf" srcId="{41240B50-D053-4C1D-BF28-4B94074AF525}" destId="{BC7B12EE-C123-4C39-A47C-3278937B04B2}" srcOrd="0" destOrd="0" presId="urn:microsoft.com/office/officeart/2005/8/layout/vList5"/>
    <dgm:cxn modelId="{31EF9C29-2388-496F-BB1E-75281A65CFE4}" type="presParOf" srcId="{BC7B12EE-C123-4C39-A47C-3278937B04B2}" destId="{4D1EF37A-978A-4FC6-8369-8E9266C5CCFD}" srcOrd="0" destOrd="0" presId="urn:microsoft.com/office/officeart/2005/8/layout/vList5"/>
    <dgm:cxn modelId="{7DF0A346-6452-4EDA-ACA2-B2D8AAB519DF}" type="presParOf" srcId="{BC7B12EE-C123-4C39-A47C-3278937B04B2}" destId="{1C6F5E52-2F19-4489-AAF4-9954EE17440A}" srcOrd="1" destOrd="0" presId="urn:microsoft.com/office/officeart/2005/8/layout/vList5"/>
    <dgm:cxn modelId="{7F44402F-48E7-4D60-BDD2-1E0BA88D6AEA}" type="presParOf" srcId="{41240B50-D053-4C1D-BF28-4B94074AF525}" destId="{F6C42E4A-F6F9-410F-A87E-DF293F45D746}" srcOrd="1" destOrd="0" presId="urn:microsoft.com/office/officeart/2005/8/layout/vList5"/>
    <dgm:cxn modelId="{32C0D3EB-2BA1-4558-9EAB-2D96F456BDAC}" type="presParOf" srcId="{41240B50-D053-4C1D-BF28-4B94074AF525}" destId="{348EA2A6-784D-4CC6-A938-BEDA52C75CAE}" srcOrd="2" destOrd="0" presId="urn:microsoft.com/office/officeart/2005/8/layout/vList5"/>
    <dgm:cxn modelId="{E6E4A0C7-D8C1-4F87-91DE-ECCBED76FA25}" type="presParOf" srcId="{348EA2A6-784D-4CC6-A938-BEDA52C75CAE}" destId="{570E39BA-658E-4758-8B87-C20AE1B9D6F8}" srcOrd="0" destOrd="0" presId="urn:microsoft.com/office/officeart/2005/8/layout/vList5"/>
    <dgm:cxn modelId="{B5916A62-E490-4EE1-A08B-C5C2F1C38A1E}" type="presParOf" srcId="{348EA2A6-784D-4CC6-A938-BEDA52C75CAE}" destId="{5D583F97-09B8-44E6-8E69-5663ABEAE136}" srcOrd="1" destOrd="0" presId="urn:microsoft.com/office/officeart/2005/8/layout/vList5"/>
    <dgm:cxn modelId="{E960D64D-8C2B-49FA-992D-A1D368DA649A}" type="presParOf" srcId="{41240B50-D053-4C1D-BF28-4B94074AF525}" destId="{44B5D1C7-3F1E-4372-B32F-65B1EA9A93C7}" srcOrd="3" destOrd="0" presId="urn:microsoft.com/office/officeart/2005/8/layout/vList5"/>
    <dgm:cxn modelId="{938B42F8-7A5B-42AF-9D91-DB5867C06E01}" type="presParOf" srcId="{41240B50-D053-4C1D-BF28-4B94074AF525}" destId="{E6E9B1E9-79A6-48C8-9838-9CCDA8778DA0}" srcOrd="4" destOrd="0" presId="urn:microsoft.com/office/officeart/2005/8/layout/vList5"/>
    <dgm:cxn modelId="{C2CDE840-4026-43E8-A0BF-BCDE415CB2CC}" type="presParOf" srcId="{E6E9B1E9-79A6-48C8-9838-9CCDA8778DA0}" destId="{A96DF1F0-B6AF-4384-AE5F-607E42D9F257}" srcOrd="0" destOrd="0" presId="urn:microsoft.com/office/officeart/2005/8/layout/vList5"/>
    <dgm:cxn modelId="{1DF22CB1-231B-4232-AB8C-71619E888001}" type="presParOf" srcId="{E6E9B1E9-79A6-48C8-9838-9CCDA8778DA0}" destId="{88D42466-16CA-4065-873A-0513A0DF7F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B8CADE-7C17-4307-9DA2-CC79EFABF762}"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178BBF2D-8302-46AB-90BC-16DC2F0DFCAF}">
      <dgm:prSet phldrT="[Text]" phldr="0" custT="1"/>
      <dgm:spPr/>
      <dgm:t>
        <a:bodyPr/>
        <a:lstStyle/>
        <a:p>
          <a:pPr rtl="0"/>
          <a:r>
            <a:rPr lang="en-US" sz="2400" dirty="0">
              <a:latin typeface="Arial" panose="020B0604020202020204"/>
            </a:rPr>
            <a:t>Physical Therapy</a:t>
          </a:r>
          <a:endParaRPr lang="en-US" sz="2400" dirty="0"/>
        </a:p>
      </dgm:t>
    </dgm:pt>
    <dgm:pt modelId="{BDB4EBD2-88D7-478F-9037-A89806978ECC}" type="parTrans" cxnId="{93394040-91A7-4892-8F36-0FC20AC8F2E6}">
      <dgm:prSet/>
      <dgm:spPr/>
      <dgm:t>
        <a:bodyPr/>
        <a:lstStyle/>
        <a:p>
          <a:endParaRPr lang="en-US"/>
        </a:p>
      </dgm:t>
    </dgm:pt>
    <dgm:pt modelId="{72C1D468-AA15-4628-A1D3-71F9383CB803}" type="sibTrans" cxnId="{93394040-91A7-4892-8F36-0FC20AC8F2E6}">
      <dgm:prSet/>
      <dgm:spPr/>
      <dgm:t>
        <a:bodyPr/>
        <a:lstStyle/>
        <a:p>
          <a:endParaRPr lang="en-US"/>
        </a:p>
      </dgm:t>
    </dgm:pt>
    <dgm:pt modelId="{DC01874C-4F9D-4999-8A15-2EFB9FD58E87}">
      <dgm:prSet phldrT="[Text]" phldr="0" custT="1"/>
      <dgm:spPr>
        <a:solidFill>
          <a:schemeClr val="accent1">
            <a:lumMod val="60000"/>
            <a:lumOff val="40000"/>
          </a:schemeClr>
        </a:solidFill>
      </dgm:spPr>
      <dgm:t>
        <a:bodyPr/>
        <a:lstStyle/>
        <a:p>
          <a:pPr rtl="0"/>
          <a:r>
            <a:rPr lang="en-US" sz="1600" dirty="0"/>
            <a:t>Heat/Ice</a:t>
          </a:r>
        </a:p>
      </dgm:t>
    </dgm:pt>
    <dgm:pt modelId="{8A10A05F-22D1-4EC7-97FE-61E159D90FFF}" type="parTrans" cxnId="{19EFAFFA-0A79-4408-AFAA-C8C8544231EB}">
      <dgm:prSet/>
      <dgm:spPr/>
      <dgm:t>
        <a:bodyPr/>
        <a:lstStyle/>
        <a:p>
          <a:endParaRPr lang="en-US"/>
        </a:p>
      </dgm:t>
    </dgm:pt>
    <dgm:pt modelId="{DAC10000-93FA-4705-890A-68793B692631}" type="sibTrans" cxnId="{19EFAFFA-0A79-4408-AFAA-C8C8544231EB}">
      <dgm:prSet/>
      <dgm:spPr/>
      <dgm:t>
        <a:bodyPr/>
        <a:lstStyle/>
        <a:p>
          <a:endParaRPr lang="en-US"/>
        </a:p>
      </dgm:t>
    </dgm:pt>
    <dgm:pt modelId="{A9985931-99C3-4256-BCB1-608F45F89285}">
      <dgm:prSet phldrT="[Text]" phldr="0" custT="1"/>
      <dgm:spPr/>
      <dgm:t>
        <a:bodyPr/>
        <a:lstStyle/>
        <a:p>
          <a:pPr rtl="0"/>
          <a:r>
            <a:rPr lang="en-US" sz="2400" dirty="0">
              <a:latin typeface="Arial" panose="020B0604020202020204"/>
            </a:rPr>
            <a:t>Mind-Body Therapy</a:t>
          </a:r>
          <a:endParaRPr lang="en-US" sz="2400" dirty="0"/>
        </a:p>
      </dgm:t>
    </dgm:pt>
    <dgm:pt modelId="{BC360269-634E-40B1-B5A8-A0A20CEA30E8}" type="parTrans" cxnId="{55AE52B5-81FF-4890-BB32-8978152BD74F}">
      <dgm:prSet/>
      <dgm:spPr/>
      <dgm:t>
        <a:bodyPr/>
        <a:lstStyle/>
        <a:p>
          <a:endParaRPr lang="en-US"/>
        </a:p>
      </dgm:t>
    </dgm:pt>
    <dgm:pt modelId="{15F24FD3-558E-4BE7-AE49-8552F25580F9}" type="sibTrans" cxnId="{55AE52B5-81FF-4890-BB32-8978152BD74F}">
      <dgm:prSet/>
      <dgm:spPr/>
      <dgm:t>
        <a:bodyPr/>
        <a:lstStyle/>
        <a:p>
          <a:endParaRPr lang="en-US"/>
        </a:p>
      </dgm:t>
    </dgm:pt>
    <dgm:pt modelId="{167F50CF-DAD7-45AE-8160-579573C59BC8}">
      <dgm:prSet phldrT="[Text]" phldr="0" custT="1"/>
      <dgm:spPr>
        <a:solidFill>
          <a:schemeClr val="accent1">
            <a:lumMod val="60000"/>
            <a:lumOff val="40000"/>
          </a:schemeClr>
        </a:solidFill>
      </dgm:spPr>
      <dgm:t>
        <a:bodyPr/>
        <a:lstStyle/>
        <a:p>
          <a:r>
            <a:rPr lang="en-US" sz="1600" dirty="0">
              <a:latin typeface="Arial" panose="020B0604020202020204"/>
            </a:rPr>
            <a:t>Mindfulness/ Relaxation</a:t>
          </a:r>
          <a:endParaRPr lang="en-US" sz="1600" dirty="0"/>
        </a:p>
      </dgm:t>
    </dgm:pt>
    <dgm:pt modelId="{AEAC1189-6F5B-491C-B05C-12857A690E73}" type="parTrans" cxnId="{7E8D073A-791C-4ABC-84E3-C1FC39D9ED7E}">
      <dgm:prSet/>
      <dgm:spPr/>
      <dgm:t>
        <a:bodyPr/>
        <a:lstStyle/>
        <a:p>
          <a:endParaRPr lang="en-US"/>
        </a:p>
      </dgm:t>
    </dgm:pt>
    <dgm:pt modelId="{9BE2D035-14C1-48D3-8F46-C1EFD085B83A}" type="sibTrans" cxnId="{7E8D073A-791C-4ABC-84E3-C1FC39D9ED7E}">
      <dgm:prSet/>
      <dgm:spPr/>
      <dgm:t>
        <a:bodyPr/>
        <a:lstStyle/>
        <a:p>
          <a:endParaRPr lang="en-US"/>
        </a:p>
      </dgm:t>
    </dgm:pt>
    <dgm:pt modelId="{9769CA27-A17B-47FD-8C2A-BA846F24E183}">
      <dgm:prSet phldrT="[Text]" phldr="0" custT="1"/>
      <dgm:spPr/>
      <dgm:t>
        <a:bodyPr/>
        <a:lstStyle/>
        <a:p>
          <a:pPr rtl="0"/>
          <a:r>
            <a:rPr lang="en-US" sz="1600" dirty="0">
              <a:latin typeface="Arial" panose="020B0604020202020204"/>
            </a:rPr>
            <a:t>Guided Imagery</a:t>
          </a:r>
          <a:endParaRPr lang="en-US" sz="1600" dirty="0"/>
        </a:p>
      </dgm:t>
    </dgm:pt>
    <dgm:pt modelId="{EDE79885-70B3-4DC7-9319-C2027E3335DA}" type="parTrans" cxnId="{048A5791-8AB4-4FB7-A545-D400098B86C4}">
      <dgm:prSet/>
      <dgm:spPr/>
      <dgm:t>
        <a:bodyPr/>
        <a:lstStyle/>
        <a:p>
          <a:endParaRPr lang="en-US"/>
        </a:p>
      </dgm:t>
    </dgm:pt>
    <dgm:pt modelId="{B39B69D2-088B-41CA-B4DD-A3CDA59A0F2F}" type="sibTrans" cxnId="{048A5791-8AB4-4FB7-A545-D400098B86C4}">
      <dgm:prSet/>
      <dgm:spPr/>
      <dgm:t>
        <a:bodyPr/>
        <a:lstStyle/>
        <a:p>
          <a:endParaRPr lang="en-US"/>
        </a:p>
      </dgm:t>
    </dgm:pt>
    <dgm:pt modelId="{7EEB3F53-77A9-42ED-8681-E5F0A7A284E1}">
      <dgm:prSet phldrT="[Text]" phldr="0" custT="1"/>
      <dgm:spPr/>
      <dgm:t>
        <a:bodyPr/>
        <a:lstStyle/>
        <a:p>
          <a:r>
            <a:rPr lang="en-US" sz="1600">
              <a:latin typeface="Arial" panose="020B0604020202020204"/>
            </a:rPr>
            <a:t>Biofeedback</a:t>
          </a:r>
          <a:endParaRPr lang="en-US" sz="1600"/>
        </a:p>
      </dgm:t>
    </dgm:pt>
    <dgm:pt modelId="{2054AA40-2FD1-4FB4-A6A1-309253B59D6D}" type="parTrans" cxnId="{A850B7C2-7C50-441A-8AE8-5A2EB402BC59}">
      <dgm:prSet/>
      <dgm:spPr/>
      <dgm:t>
        <a:bodyPr/>
        <a:lstStyle/>
        <a:p>
          <a:endParaRPr lang="en-US"/>
        </a:p>
      </dgm:t>
    </dgm:pt>
    <dgm:pt modelId="{708DBE9A-93E3-473D-ACA6-43955C46B18D}" type="sibTrans" cxnId="{A850B7C2-7C50-441A-8AE8-5A2EB402BC59}">
      <dgm:prSet/>
      <dgm:spPr/>
      <dgm:t>
        <a:bodyPr/>
        <a:lstStyle/>
        <a:p>
          <a:endParaRPr lang="en-US"/>
        </a:p>
      </dgm:t>
    </dgm:pt>
    <dgm:pt modelId="{397C44A2-AA29-4A02-A82C-8428283FB584}">
      <dgm:prSet phldr="0" custT="1"/>
      <dgm:spPr/>
      <dgm:t>
        <a:bodyPr/>
        <a:lstStyle/>
        <a:p>
          <a:r>
            <a:rPr lang="en-US" sz="1600" dirty="0">
              <a:latin typeface="Arial" panose="020B0604020202020204"/>
            </a:rPr>
            <a:t>Hypnosis</a:t>
          </a:r>
        </a:p>
      </dgm:t>
    </dgm:pt>
    <dgm:pt modelId="{3B7059E4-C88F-4EEE-B17E-C48A901DE1D0}" type="parTrans" cxnId="{34BE5115-3694-48BE-9FC6-49C550951EF0}">
      <dgm:prSet/>
      <dgm:spPr/>
      <dgm:t>
        <a:bodyPr/>
        <a:lstStyle/>
        <a:p>
          <a:endParaRPr lang="en-US"/>
        </a:p>
      </dgm:t>
    </dgm:pt>
    <dgm:pt modelId="{A6F0618B-5DEB-4202-855A-7D646EF1230C}" type="sibTrans" cxnId="{34BE5115-3694-48BE-9FC6-49C550951EF0}">
      <dgm:prSet/>
      <dgm:spPr/>
      <dgm:t>
        <a:bodyPr/>
        <a:lstStyle/>
        <a:p>
          <a:endParaRPr lang="en-US"/>
        </a:p>
      </dgm:t>
    </dgm:pt>
    <dgm:pt modelId="{D94BC15F-99DC-41A7-B7C5-901289E9552F}">
      <dgm:prSet phldr="0" custT="1"/>
      <dgm:spPr/>
      <dgm:t>
        <a:bodyPr/>
        <a:lstStyle/>
        <a:p>
          <a:pPr rtl="0"/>
          <a:r>
            <a:rPr lang="en-US" sz="2400" dirty="0">
              <a:latin typeface="Arial" panose="020B0604020202020204"/>
            </a:rPr>
            <a:t>Cognitive Therapy</a:t>
          </a:r>
        </a:p>
      </dgm:t>
    </dgm:pt>
    <dgm:pt modelId="{5DD41E5F-7BAF-44DA-BF80-388805B5F518}" type="parTrans" cxnId="{0E50C76D-D252-4BB9-A49E-FCBBDEF79F6F}">
      <dgm:prSet/>
      <dgm:spPr/>
      <dgm:t>
        <a:bodyPr/>
        <a:lstStyle/>
        <a:p>
          <a:endParaRPr lang="en-US"/>
        </a:p>
      </dgm:t>
    </dgm:pt>
    <dgm:pt modelId="{34739052-0C9F-4032-BDC1-45407869C1FB}" type="sibTrans" cxnId="{0E50C76D-D252-4BB9-A49E-FCBBDEF79F6F}">
      <dgm:prSet/>
      <dgm:spPr/>
      <dgm:t>
        <a:bodyPr/>
        <a:lstStyle/>
        <a:p>
          <a:endParaRPr lang="en-US"/>
        </a:p>
      </dgm:t>
    </dgm:pt>
    <dgm:pt modelId="{46D019F9-0529-454D-9841-62E0B3D51AAF}">
      <dgm:prSet phldr="0" custT="1"/>
      <dgm:spPr>
        <a:solidFill>
          <a:schemeClr val="accent1">
            <a:lumMod val="60000"/>
            <a:lumOff val="40000"/>
          </a:schemeClr>
        </a:solidFill>
      </dgm:spPr>
      <dgm:t>
        <a:bodyPr/>
        <a:lstStyle/>
        <a:p>
          <a:r>
            <a:rPr lang="en-US" sz="1600" dirty="0">
              <a:latin typeface="Arial" panose="020B0604020202020204"/>
            </a:rPr>
            <a:t>Distraction</a:t>
          </a:r>
        </a:p>
      </dgm:t>
    </dgm:pt>
    <dgm:pt modelId="{226D5641-5666-4F83-BB98-80B00EFCC9CD}" type="parTrans" cxnId="{6E86F448-52C6-4195-9233-0AFC0CC45579}">
      <dgm:prSet/>
      <dgm:spPr/>
      <dgm:t>
        <a:bodyPr/>
        <a:lstStyle/>
        <a:p>
          <a:endParaRPr lang="en-US"/>
        </a:p>
      </dgm:t>
    </dgm:pt>
    <dgm:pt modelId="{0F895CD2-312E-44D7-83EF-917C2E3A2105}" type="sibTrans" cxnId="{6E86F448-52C6-4195-9233-0AFC0CC45579}">
      <dgm:prSet/>
      <dgm:spPr/>
      <dgm:t>
        <a:bodyPr/>
        <a:lstStyle/>
        <a:p>
          <a:endParaRPr lang="en-US"/>
        </a:p>
      </dgm:t>
    </dgm:pt>
    <dgm:pt modelId="{BC78D1A4-1558-42C1-8386-007D8B4A547C}">
      <dgm:prSet phldr="0" custT="1"/>
      <dgm:spPr>
        <a:solidFill>
          <a:schemeClr val="accent1">
            <a:lumMod val="60000"/>
            <a:lumOff val="40000"/>
          </a:schemeClr>
        </a:solidFill>
      </dgm:spPr>
      <dgm:t>
        <a:bodyPr/>
        <a:lstStyle/>
        <a:p>
          <a:pPr rtl="0"/>
          <a:r>
            <a:rPr lang="en-US" sz="1600" dirty="0">
              <a:latin typeface="Arial" panose="020B0604020202020204"/>
            </a:rPr>
            <a:t>Pain Coaching</a:t>
          </a:r>
        </a:p>
      </dgm:t>
    </dgm:pt>
    <dgm:pt modelId="{2F914CED-EEE1-40A9-89E3-FC8007E31223}" type="parTrans" cxnId="{BD2E923B-A0D0-4E8B-B95E-25B399BDD18B}">
      <dgm:prSet/>
      <dgm:spPr/>
      <dgm:t>
        <a:bodyPr/>
        <a:lstStyle/>
        <a:p>
          <a:endParaRPr lang="en-US"/>
        </a:p>
      </dgm:t>
    </dgm:pt>
    <dgm:pt modelId="{E429D2DA-6D68-4B93-BBC9-1DB18812D59C}" type="sibTrans" cxnId="{BD2E923B-A0D0-4E8B-B95E-25B399BDD18B}">
      <dgm:prSet/>
      <dgm:spPr/>
      <dgm:t>
        <a:bodyPr/>
        <a:lstStyle/>
        <a:p>
          <a:endParaRPr lang="en-US"/>
        </a:p>
      </dgm:t>
    </dgm:pt>
    <dgm:pt modelId="{C06F4C0B-8557-441A-A2CF-A0BBF5D7CEB9}">
      <dgm:prSet phldr="0" custT="1"/>
      <dgm:spPr/>
      <dgm:t>
        <a:bodyPr/>
        <a:lstStyle/>
        <a:p>
          <a:pPr rtl="0"/>
          <a:r>
            <a:rPr lang="en-US" sz="2400" dirty="0">
              <a:latin typeface="Arial" panose="020B0604020202020204"/>
            </a:rPr>
            <a:t>Integrative Therapy</a:t>
          </a:r>
        </a:p>
      </dgm:t>
    </dgm:pt>
    <dgm:pt modelId="{944288BC-CDBE-47C8-BAF6-8FB3C0EE3E2D}" type="parTrans" cxnId="{513F80F6-1D17-4CA1-9C72-C2FC22AAC375}">
      <dgm:prSet/>
      <dgm:spPr/>
      <dgm:t>
        <a:bodyPr/>
        <a:lstStyle/>
        <a:p>
          <a:endParaRPr lang="en-US"/>
        </a:p>
      </dgm:t>
    </dgm:pt>
    <dgm:pt modelId="{909BA9DB-E4B4-4F04-A1B4-5451467F7F3D}" type="sibTrans" cxnId="{513F80F6-1D17-4CA1-9C72-C2FC22AAC375}">
      <dgm:prSet/>
      <dgm:spPr/>
      <dgm:t>
        <a:bodyPr/>
        <a:lstStyle/>
        <a:p>
          <a:endParaRPr lang="en-US"/>
        </a:p>
      </dgm:t>
    </dgm:pt>
    <dgm:pt modelId="{B8BEB59F-F1DE-430B-8FF6-A180C594E695}">
      <dgm:prSet phldr="0" custT="1"/>
      <dgm:spPr/>
      <dgm:t>
        <a:bodyPr/>
        <a:lstStyle/>
        <a:p>
          <a:pPr rtl="0"/>
          <a:r>
            <a:rPr lang="en-US" sz="1600" dirty="0">
              <a:latin typeface="Arial" panose="020B0604020202020204"/>
            </a:rPr>
            <a:t>Art Therapy</a:t>
          </a:r>
        </a:p>
      </dgm:t>
    </dgm:pt>
    <dgm:pt modelId="{D60153EB-1CB7-4212-AECE-192291BEF741}" type="parTrans" cxnId="{B70C36D6-C707-48F0-9AD2-70AC11E94341}">
      <dgm:prSet/>
      <dgm:spPr/>
      <dgm:t>
        <a:bodyPr/>
        <a:lstStyle/>
        <a:p>
          <a:endParaRPr lang="en-US"/>
        </a:p>
      </dgm:t>
    </dgm:pt>
    <dgm:pt modelId="{E46F9E72-629E-44A8-BF26-87E18D67D396}" type="sibTrans" cxnId="{B70C36D6-C707-48F0-9AD2-70AC11E94341}">
      <dgm:prSet/>
      <dgm:spPr/>
      <dgm:t>
        <a:bodyPr/>
        <a:lstStyle/>
        <a:p>
          <a:endParaRPr lang="en-US"/>
        </a:p>
      </dgm:t>
    </dgm:pt>
    <dgm:pt modelId="{0DFD2596-A341-40DB-A561-A1B1ED07A741}">
      <dgm:prSet phldr="0" custT="1"/>
      <dgm:spPr/>
      <dgm:t>
        <a:bodyPr/>
        <a:lstStyle/>
        <a:p>
          <a:pPr rtl="0"/>
          <a:r>
            <a:rPr lang="en-US" sz="1600" dirty="0">
              <a:latin typeface="Arial" panose="020B0604020202020204"/>
            </a:rPr>
            <a:t>Music Therapy</a:t>
          </a:r>
        </a:p>
      </dgm:t>
    </dgm:pt>
    <dgm:pt modelId="{A5DC5683-7001-4F5F-B42F-8C607567EF5E}" type="parTrans" cxnId="{42A7D415-3791-47C9-8310-B9D6BD01B425}">
      <dgm:prSet/>
      <dgm:spPr/>
      <dgm:t>
        <a:bodyPr/>
        <a:lstStyle/>
        <a:p>
          <a:endParaRPr lang="en-US"/>
        </a:p>
      </dgm:t>
    </dgm:pt>
    <dgm:pt modelId="{C55240F7-15C9-43B3-B5BD-2C126B4CDEAF}" type="sibTrans" cxnId="{42A7D415-3791-47C9-8310-B9D6BD01B425}">
      <dgm:prSet/>
      <dgm:spPr/>
      <dgm:t>
        <a:bodyPr/>
        <a:lstStyle/>
        <a:p>
          <a:endParaRPr lang="en-US"/>
        </a:p>
      </dgm:t>
    </dgm:pt>
    <dgm:pt modelId="{5D7AC601-7A3E-49BE-A28A-66F5CCCC53C6}">
      <dgm:prSet phldr="0" custT="1"/>
      <dgm:spPr/>
      <dgm:t>
        <a:bodyPr/>
        <a:lstStyle/>
        <a:p>
          <a:pPr rtl="0"/>
          <a:r>
            <a:rPr lang="en-US" sz="1600" dirty="0">
              <a:latin typeface="Arial" panose="020B0604020202020204"/>
            </a:rPr>
            <a:t>Pet Therapy</a:t>
          </a:r>
        </a:p>
      </dgm:t>
    </dgm:pt>
    <dgm:pt modelId="{D0660AF4-C354-49B3-84E1-5F03AA33475D}" type="parTrans" cxnId="{77785155-CAF5-4B4B-A539-18F3D18C07CF}">
      <dgm:prSet/>
      <dgm:spPr/>
      <dgm:t>
        <a:bodyPr/>
        <a:lstStyle/>
        <a:p>
          <a:endParaRPr lang="en-US"/>
        </a:p>
      </dgm:t>
    </dgm:pt>
    <dgm:pt modelId="{84FAC6F3-55E3-4384-BD0D-164F0A398751}" type="sibTrans" cxnId="{77785155-CAF5-4B4B-A539-18F3D18C07CF}">
      <dgm:prSet/>
      <dgm:spPr/>
      <dgm:t>
        <a:bodyPr/>
        <a:lstStyle/>
        <a:p>
          <a:endParaRPr lang="en-US"/>
        </a:p>
      </dgm:t>
    </dgm:pt>
    <dgm:pt modelId="{6B76C904-75D7-43A8-AA39-553A8D0C5E51}">
      <dgm:prSet phldr="0" custT="1"/>
      <dgm:spPr/>
      <dgm:t>
        <a:bodyPr/>
        <a:lstStyle/>
        <a:p>
          <a:pPr rtl="0"/>
          <a:r>
            <a:rPr lang="en-US" sz="1600" dirty="0">
              <a:latin typeface="Arial" panose="020B0604020202020204"/>
            </a:rPr>
            <a:t>Mirror Therapy</a:t>
          </a:r>
        </a:p>
      </dgm:t>
    </dgm:pt>
    <dgm:pt modelId="{BB8C182E-EA23-4C2F-A640-B93D65413F0E}" type="parTrans" cxnId="{A7C902D0-ACF0-4B5F-8861-B6CFC55F6040}">
      <dgm:prSet/>
      <dgm:spPr/>
      <dgm:t>
        <a:bodyPr/>
        <a:lstStyle/>
        <a:p>
          <a:endParaRPr lang="en-US"/>
        </a:p>
      </dgm:t>
    </dgm:pt>
    <dgm:pt modelId="{FEBB36A0-CFA1-4327-AE96-BE8FA3B50BC0}" type="sibTrans" cxnId="{A7C902D0-ACF0-4B5F-8861-B6CFC55F6040}">
      <dgm:prSet/>
      <dgm:spPr/>
      <dgm:t>
        <a:bodyPr/>
        <a:lstStyle/>
        <a:p>
          <a:endParaRPr lang="en-US"/>
        </a:p>
      </dgm:t>
    </dgm:pt>
    <dgm:pt modelId="{8CB2220E-078C-47A5-9C4E-A5647B8D922B}">
      <dgm:prSet phldr="0" custT="1"/>
      <dgm:spPr/>
      <dgm:t>
        <a:bodyPr/>
        <a:lstStyle/>
        <a:p>
          <a:pPr rtl="0"/>
          <a:r>
            <a:rPr lang="en-US" sz="1600" dirty="0">
              <a:latin typeface="Arial" panose="020B0604020202020204"/>
            </a:rPr>
            <a:t>Narrative Medicine</a:t>
          </a:r>
        </a:p>
      </dgm:t>
    </dgm:pt>
    <dgm:pt modelId="{A89E1DF5-4C19-4258-8C26-D85734FD825A}" type="parTrans" cxnId="{AF7AA182-0C95-4713-9F78-594E791ECB9F}">
      <dgm:prSet/>
      <dgm:spPr/>
      <dgm:t>
        <a:bodyPr/>
        <a:lstStyle/>
        <a:p>
          <a:endParaRPr lang="en-US"/>
        </a:p>
      </dgm:t>
    </dgm:pt>
    <dgm:pt modelId="{7FF9F6F7-72BE-42DE-A077-08D76F8D17F9}" type="sibTrans" cxnId="{AF7AA182-0C95-4713-9F78-594E791ECB9F}">
      <dgm:prSet/>
      <dgm:spPr/>
      <dgm:t>
        <a:bodyPr/>
        <a:lstStyle/>
        <a:p>
          <a:endParaRPr lang="en-US"/>
        </a:p>
      </dgm:t>
    </dgm:pt>
    <dgm:pt modelId="{0F225C1B-527F-4A52-BFB8-D592D7C7B558}">
      <dgm:prSet phldr="0" custT="1"/>
      <dgm:spPr/>
      <dgm:t>
        <a:bodyPr/>
        <a:lstStyle/>
        <a:p>
          <a:r>
            <a:rPr lang="en-US" sz="1600">
              <a:latin typeface="Arial" panose="020B0604020202020204"/>
            </a:rPr>
            <a:t>Reiki</a:t>
          </a:r>
        </a:p>
      </dgm:t>
    </dgm:pt>
    <dgm:pt modelId="{3185D871-FBC2-4AF0-9480-D23B733B3735}" type="parTrans" cxnId="{CABAC5C1-96C8-45C2-887E-586EEF952686}">
      <dgm:prSet/>
      <dgm:spPr/>
      <dgm:t>
        <a:bodyPr/>
        <a:lstStyle/>
        <a:p>
          <a:endParaRPr lang="en-US"/>
        </a:p>
      </dgm:t>
    </dgm:pt>
    <dgm:pt modelId="{29FD2771-CCD4-453E-A534-8D1BDC729BFA}" type="sibTrans" cxnId="{CABAC5C1-96C8-45C2-887E-586EEF952686}">
      <dgm:prSet/>
      <dgm:spPr/>
      <dgm:t>
        <a:bodyPr/>
        <a:lstStyle/>
        <a:p>
          <a:endParaRPr lang="en-US"/>
        </a:p>
      </dgm:t>
    </dgm:pt>
    <dgm:pt modelId="{EE47013B-40CD-482F-8E47-9B8B9D66423E}">
      <dgm:prSet phldr="0" custT="1"/>
      <dgm:spPr/>
      <dgm:t>
        <a:bodyPr/>
        <a:lstStyle/>
        <a:p>
          <a:pPr rtl="0"/>
          <a:r>
            <a:rPr lang="en-US" sz="2400" dirty="0">
              <a:latin typeface="Arial" panose="020B0604020202020204"/>
            </a:rPr>
            <a:t>Interventional Pain </a:t>
          </a:r>
          <a:r>
            <a:rPr lang="en-US" sz="2400">
              <a:latin typeface="Arial" panose="020B0604020202020204"/>
            </a:rPr>
            <a:t>(Consider)</a:t>
          </a:r>
          <a:endParaRPr lang="en-US" sz="2400" dirty="0">
            <a:latin typeface="Arial" panose="020B0604020202020204"/>
          </a:endParaRPr>
        </a:p>
      </dgm:t>
    </dgm:pt>
    <dgm:pt modelId="{A3146A96-69AC-4C08-B031-B5EDA8BD5C7F}" type="parTrans" cxnId="{D2ACB502-EEF6-4A65-8825-FBCBBD26AB17}">
      <dgm:prSet/>
      <dgm:spPr/>
      <dgm:t>
        <a:bodyPr/>
        <a:lstStyle/>
        <a:p>
          <a:endParaRPr lang="en-US"/>
        </a:p>
      </dgm:t>
    </dgm:pt>
    <dgm:pt modelId="{568AA7AF-753B-46FF-92CD-E4F5979C863D}" type="sibTrans" cxnId="{D2ACB502-EEF6-4A65-8825-FBCBBD26AB17}">
      <dgm:prSet/>
      <dgm:spPr/>
      <dgm:t>
        <a:bodyPr/>
        <a:lstStyle/>
        <a:p>
          <a:endParaRPr lang="en-US"/>
        </a:p>
      </dgm:t>
    </dgm:pt>
    <dgm:pt modelId="{9DC9FB45-ED0A-43DD-ABB1-B35072B10FE9}">
      <dgm:prSet phldr="0" custT="1"/>
      <dgm:spPr/>
      <dgm:t>
        <a:bodyPr/>
        <a:lstStyle/>
        <a:p>
          <a:r>
            <a:rPr lang="en-US" sz="1600" dirty="0"/>
            <a:t>Joint Injections</a:t>
          </a:r>
          <a:endParaRPr lang="en-US" sz="1600" dirty="0">
            <a:latin typeface="Arial" panose="020B0604020202020204"/>
          </a:endParaRPr>
        </a:p>
      </dgm:t>
    </dgm:pt>
    <dgm:pt modelId="{8594CB13-B14E-43BA-949D-1FC7605B70A7}" type="parTrans" cxnId="{62AD4409-5BED-4F99-AB22-6C39CA3E74F9}">
      <dgm:prSet/>
      <dgm:spPr/>
      <dgm:t>
        <a:bodyPr/>
        <a:lstStyle/>
        <a:p>
          <a:endParaRPr lang="en-US"/>
        </a:p>
      </dgm:t>
    </dgm:pt>
    <dgm:pt modelId="{44C76A0A-875D-4E93-A0FB-074FB39E50E4}" type="sibTrans" cxnId="{62AD4409-5BED-4F99-AB22-6C39CA3E74F9}">
      <dgm:prSet/>
      <dgm:spPr/>
      <dgm:t>
        <a:bodyPr/>
        <a:lstStyle/>
        <a:p>
          <a:endParaRPr lang="en-US"/>
        </a:p>
      </dgm:t>
    </dgm:pt>
    <dgm:pt modelId="{56C94BA9-503D-4B23-8775-DC96F72FDA8F}">
      <dgm:prSet phldr="0" custT="1"/>
      <dgm:spPr/>
      <dgm:t>
        <a:bodyPr/>
        <a:lstStyle/>
        <a:p>
          <a:r>
            <a:rPr lang="en-US" sz="1600" dirty="0">
              <a:latin typeface="Arial" panose="020B0604020202020204"/>
            </a:rPr>
            <a:t>Acupuncture</a:t>
          </a:r>
        </a:p>
      </dgm:t>
    </dgm:pt>
    <dgm:pt modelId="{4869D66B-DEB9-4252-9136-5D62D209B165}" type="parTrans" cxnId="{E9DA7FD5-605E-4AEF-BE32-9E4AC716683F}">
      <dgm:prSet/>
      <dgm:spPr/>
      <dgm:t>
        <a:bodyPr/>
        <a:lstStyle/>
        <a:p>
          <a:endParaRPr lang="en-US"/>
        </a:p>
      </dgm:t>
    </dgm:pt>
    <dgm:pt modelId="{D56F1EAE-B58F-4544-9B90-EDE442D535AF}" type="sibTrans" cxnId="{E9DA7FD5-605E-4AEF-BE32-9E4AC716683F}">
      <dgm:prSet/>
      <dgm:spPr/>
      <dgm:t>
        <a:bodyPr/>
        <a:lstStyle/>
        <a:p>
          <a:endParaRPr lang="en-US"/>
        </a:p>
      </dgm:t>
    </dgm:pt>
    <dgm:pt modelId="{FDA5F021-DB9F-447A-BECF-9CC0AA295566}">
      <dgm:prSet phldr="0" custT="1"/>
      <dgm:spPr/>
      <dgm:t>
        <a:bodyPr/>
        <a:lstStyle/>
        <a:p>
          <a:pPr rtl="0"/>
          <a:r>
            <a:rPr lang="en-US" sz="1600" dirty="0">
              <a:latin typeface="Arial" panose="020B0604020202020204"/>
            </a:rPr>
            <a:t>CBT, ACT</a:t>
          </a:r>
        </a:p>
      </dgm:t>
    </dgm:pt>
    <dgm:pt modelId="{8C861121-694A-491F-877A-D116EC48A0AC}" type="parTrans" cxnId="{1642DA3F-56B6-4610-B29B-1EF0E7233EF4}">
      <dgm:prSet/>
      <dgm:spPr/>
      <dgm:t>
        <a:bodyPr/>
        <a:lstStyle/>
        <a:p>
          <a:endParaRPr lang="en-US"/>
        </a:p>
      </dgm:t>
    </dgm:pt>
    <dgm:pt modelId="{07C3DE11-937D-4C4A-8530-9F8D99A905B3}" type="sibTrans" cxnId="{1642DA3F-56B6-4610-B29B-1EF0E7233EF4}">
      <dgm:prSet/>
      <dgm:spPr/>
      <dgm:t>
        <a:bodyPr/>
        <a:lstStyle/>
        <a:p>
          <a:endParaRPr lang="en-US"/>
        </a:p>
      </dgm:t>
    </dgm:pt>
    <dgm:pt modelId="{571DC7E1-1A49-4E2F-A61F-C9F1672F322A}">
      <dgm:prSet phldrT="[Text]" custT="1"/>
      <dgm:spPr/>
      <dgm:t>
        <a:bodyPr/>
        <a:lstStyle/>
        <a:p>
          <a:r>
            <a:rPr lang="en-US" sz="1600" dirty="0"/>
            <a:t>Neurolytic Block</a:t>
          </a:r>
        </a:p>
      </dgm:t>
    </dgm:pt>
    <dgm:pt modelId="{91D1D97A-41A9-49CA-B808-36A8FAAF8BAD}" type="parTrans" cxnId="{B2EF8D0E-09BC-442B-909E-09B124BD30D7}">
      <dgm:prSet/>
      <dgm:spPr/>
      <dgm:t>
        <a:bodyPr/>
        <a:lstStyle/>
        <a:p>
          <a:endParaRPr lang="en-US"/>
        </a:p>
      </dgm:t>
    </dgm:pt>
    <dgm:pt modelId="{4FBFBDA1-F42D-4861-9901-18B48E0D10B8}" type="sibTrans" cxnId="{B2EF8D0E-09BC-442B-909E-09B124BD30D7}">
      <dgm:prSet/>
      <dgm:spPr/>
      <dgm:t>
        <a:bodyPr/>
        <a:lstStyle/>
        <a:p>
          <a:endParaRPr lang="en-US"/>
        </a:p>
      </dgm:t>
    </dgm:pt>
    <dgm:pt modelId="{05F030C8-E81E-4B60-93D3-D9C34077E752}">
      <dgm:prSet phldrT="[Text]" custT="1"/>
      <dgm:spPr/>
      <dgm:t>
        <a:bodyPr/>
        <a:lstStyle/>
        <a:p>
          <a:r>
            <a:rPr lang="en-US" sz="1600" dirty="0"/>
            <a:t>Rhizotomy/Ablation</a:t>
          </a:r>
        </a:p>
      </dgm:t>
    </dgm:pt>
    <dgm:pt modelId="{599FA6DC-8E22-43AD-921D-E5ECC59F388C}" type="parTrans" cxnId="{C189B770-01B6-4608-AA6E-A14C67F5A52B}">
      <dgm:prSet/>
      <dgm:spPr/>
      <dgm:t>
        <a:bodyPr/>
        <a:lstStyle/>
        <a:p>
          <a:endParaRPr lang="en-US"/>
        </a:p>
      </dgm:t>
    </dgm:pt>
    <dgm:pt modelId="{D52E88E6-E0CD-4E37-BF13-DB99D94FA847}" type="sibTrans" cxnId="{C189B770-01B6-4608-AA6E-A14C67F5A52B}">
      <dgm:prSet/>
      <dgm:spPr/>
      <dgm:t>
        <a:bodyPr/>
        <a:lstStyle/>
        <a:p>
          <a:endParaRPr lang="en-US"/>
        </a:p>
      </dgm:t>
    </dgm:pt>
    <dgm:pt modelId="{4BCDEDAE-D80A-4BEC-9187-4EEF2BBE8CA5}">
      <dgm:prSet phldrT="[Text]" custT="1"/>
      <dgm:spPr/>
      <dgm:t>
        <a:bodyPr/>
        <a:lstStyle/>
        <a:p>
          <a:r>
            <a:rPr lang="en-US" sz="1600" dirty="0"/>
            <a:t>Nerve Stimulation (Peripheral or Spinal Cord)</a:t>
          </a:r>
        </a:p>
      </dgm:t>
    </dgm:pt>
    <dgm:pt modelId="{49281C1E-20FE-4E3D-9962-F63AE2F8C2E3}" type="parTrans" cxnId="{CA7D89A7-3022-4768-B758-305A95CC08A8}">
      <dgm:prSet/>
      <dgm:spPr/>
      <dgm:t>
        <a:bodyPr/>
        <a:lstStyle/>
        <a:p>
          <a:endParaRPr lang="en-US"/>
        </a:p>
      </dgm:t>
    </dgm:pt>
    <dgm:pt modelId="{6814728E-9B12-4794-B006-C308942F40A3}" type="sibTrans" cxnId="{CA7D89A7-3022-4768-B758-305A95CC08A8}">
      <dgm:prSet/>
      <dgm:spPr/>
      <dgm:t>
        <a:bodyPr/>
        <a:lstStyle/>
        <a:p>
          <a:endParaRPr lang="en-US"/>
        </a:p>
      </dgm:t>
    </dgm:pt>
    <dgm:pt modelId="{75EE4A08-682F-4236-BD92-15F7B70E17EC}">
      <dgm:prSet phldr="0" custT="1"/>
      <dgm:spPr/>
      <dgm:t>
        <a:bodyPr/>
        <a:lstStyle/>
        <a:p>
          <a:r>
            <a:rPr lang="en-US" sz="1600" dirty="0">
              <a:latin typeface="Arial" panose="020B0604020202020204"/>
            </a:rPr>
            <a:t>Vertebroplasty/ Kyphoplasty</a:t>
          </a:r>
        </a:p>
      </dgm:t>
    </dgm:pt>
    <dgm:pt modelId="{BACCC73B-3C72-4A03-BBFA-5B376FDA719E}" type="parTrans" cxnId="{7BE80A35-590C-45D8-B9A5-93737D74729A}">
      <dgm:prSet/>
      <dgm:spPr/>
      <dgm:t>
        <a:bodyPr/>
        <a:lstStyle/>
        <a:p>
          <a:endParaRPr lang="en-US"/>
        </a:p>
      </dgm:t>
    </dgm:pt>
    <dgm:pt modelId="{27047312-B00A-4DA1-8142-F84AFE80ACEB}" type="sibTrans" cxnId="{7BE80A35-590C-45D8-B9A5-93737D74729A}">
      <dgm:prSet/>
      <dgm:spPr/>
      <dgm:t>
        <a:bodyPr/>
        <a:lstStyle/>
        <a:p>
          <a:endParaRPr lang="en-US"/>
        </a:p>
      </dgm:t>
    </dgm:pt>
    <dgm:pt modelId="{5C180C17-6CC9-414E-AB83-5FC4DC12DD30}">
      <dgm:prSet phldrT="[Text]" phldr="0" custT="1"/>
      <dgm:spPr/>
      <dgm:t>
        <a:bodyPr/>
        <a:lstStyle/>
        <a:p>
          <a:r>
            <a:rPr lang="en-US" sz="1600" dirty="0"/>
            <a:t>Massage</a:t>
          </a:r>
        </a:p>
      </dgm:t>
    </dgm:pt>
    <dgm:pt modelId="{3AAB9F68-77D4-410A-BBB8-8008AB953CF7}" type="parTrans" cxnId="{3ACCEBEB-4D39-494C-A824-DA94773A7BD8}">
      <dgm:prSet/>
      <dgm:spPr/>
      <dgm:t>
        <a:bodyPr/>
        <a:lstStyle/>
        <a:p>
          <a:endParaRPr lang="en-US"/>
        </a:p>
      </dgm:t>
    </dgm:pt>
    <dgm:pt modelId="{F6A8FE0B-3398-4567-A63C-8E0A69F1BDC6}" type="sibTrans" cxnId="{3ACCEBEB-4D39-494C-A824-DA94773A7BD8}">
      <dgm:prSet/>
      <dgm:spPr/>
      <dgm:t>
        <a:bodyPr/>
        <a:lstStyle/>
        <a:p>
          <a:endParaRPr lang="en-US"/>
        </a:p>
      </dgm:t>
    </dgm:pt>
    <dgm:pt modelId="{D45A57FB-55F5-4FAD-8DCD-5FB7E9A9EA4A}">
      <dgm:prSet phldrT="[Text]" phldr="0" custT="1"/>
      <dgm:spPr/>
      <dgm:t>
        <a:bodyPr/>
        <a:lstStyle/>
        <a:p>
          <a:r>
            <a:rPr lang="en-US" sz="1600" dirty="0"/>
            <a:t>TENS</a:t>
          </a:r>
        </a:p>
      </dgm:t>
    </dgm:pt>
    <dgm:pt modelId="{E3D75E4C-0D0A-49C2-817E-DA685BFFC4D9}" type="parTrans" cxnId="{C0BA3E2C-88AD-496C-89A4-D75B61000D4B}">
      <dgm:prSet/>
      <dgm:spPr/>
      <dgm:t>
        <a:bodyPr/>
        <a:lstStyle/>
        <a:p>
          <a:endParaRPr lang="en-US"/>
        </a:p>
      </dgm:t>
    </dgm:pt>
    <dgm:pt modelId="{0A2E7FFB-5E92-46FF-B95F-575C373C163E}" type="sibTrans" cxnId="{C0BA3E2C-88AD-496C-89A4-D75B61000D4B}">
      <dgm:prSet/>
      <dgm:spPr/>
      <dgm:t>
        <a:bodyPr/>
        <a:lstStyle/>
        <a:p>
          <a:endParaRPr lang="en-US"/>
        </a:p>
      </dgm:t>
    </dgm:pt>
    <dgm:pt modelId="{00BA6414-6719-4A98-AF48-BBE8AF9FEDB6}">
      <dgm:prSet phldrT="[Text]" phldr="0" custT="1"/>
      <dgm:spPr/>
      <dgm:t>
        <a:bodyPr/>
        <a:lstStyle/>
        <a:p>
          <a:r>
            <a:rPr lang="en-US" sz="1600" dirty="0"/>
            <a:t>Trigger Point Injections</a:t>
          </a:r>
        </a:p>
      </dgm:t>
    </dgm:pt>
    <dgm:pt modelId="{4220E3BB-E81F-448C-AB3B-B2460753D7A8}" type="parTrans" cxnId="{F947E5F7-CB10-4954-BC25-68151B37F528}">
      <dgm:prSet/>
      <dgm:spPr/>
      <dgm:t>
        <a:bodyPr/>
        <a:lstStyle/>
        <a:p>
          <a:endParaRPr lang="en-US"/>
        </a:p>
      </dgm:t>
    </dgm:pt>
    <dgm:pt modelId="{35F9D8A6-85AA-42A4-AFBB-C4C996B2FC68}" type="sibTrans" cxnId="{F947E5F7-CB10-4954-BC25-68151B37F528}">
      <dgm:prSet/>
      <dgm:spPr/>
      <dgm:t>
        <a:bodyPr/>
        <a:lstStyle/>
        <a:p>
          <a:endParaRPr lang="en-US"/>
        </a:p>
      </dgm:t>
    </dgm:pt>
    <dgm:pt modelId="{D1E467A5-83A6-49DE-873D-D0FC1564F261}">
      <dgm:prSet phldrT="[Text]" phldr="0" custT="1"/>
      <dgm:spPr>
        <a:solidFill>
          <a:schemeClr val="accent1">
            <a:lumMod val="60000"/>
            <a:lumOff val="40000"/>
          </a:schemeClr>
        </a:solidFill>
      </dgm:spPr>
      <dgm:t>
        <a:bodyPr/>
        <a:lstStyle/>
        <a:p>
          <a:r>
            <a:rPr lang="en-US" sz="1600" dirty="0"/>
            <a:t>Strengthening/ Prehabilitation/ Rehabilitation</a:t>
          </a:r>
        </a:p>
      </dgm:t>
    </dgm:pt>
    <dgm:pt modelId="{FAAB033D-BFE2-4C93-A548-711E50D08903}" type="parTrans" cxnId="{DF6BBE2D-F897-4223-88F3-784CCFC8E293}">
      <dgm:prSet/>
      <dgm:spPr/>
      <dgm:t>
        <a:bodyPr/>
        <a:lstStyle/>
        <a:p>
          <a:endParaRPr lang="en-US"/>
        </a:p>
      </dgm:t>
    </dgm:pt>
    <dgm:pt modelId="{C787CC4E-DD3D-4802-8FA1-DCDE7E7001DA}" type="sibTrans" cxnId="{DF6BBE2D-F897-4223-88F3-784CCFC8E293}">
      <dgm:prSet/>
      <dgm:spPr/>
      <dgm:t>
        <a:bodyPr/>
        <a:lstStyle/>
        <a:p>
          <a:endParaRPr lang="en-US"/>
        </a:p>
      </dgm:t>
    </dgm:pt>
    <dgm:pt modelId="{B8A008A2-BF9D-4F1B-9B9F-AFF3FF743C8E}" type="pres">
      <dgm:prSet presAssocID="{62B8CADE-7C17-4307-9DA2-CC79EFABF762}" presName="theList" presStyleCnt="0">
        <dgm:presLayoutVars>
          <dgm:dir/>
          <dgm:animLvl val="lvl"/>
          <dgm:resizeHandles val="exact"/>
        </dgm:presLayoutVars>
      </dgm:prSet>
      <dgm:spPr/>
    </dgm:pt>
    <dgm:pt modelId="{964F7635-5A4D-4D82-A5D1-5F76C1546AAB}" type="pres">
      <dgm:prSet presAssocID="{178BBF2D-8302-46AB-90BC-16DC2F0DFCAF}" presName="compNode" presStyleCnt="0"/>
      <dgm:spPr/>
    </dgm:pt>
    <dgm:pt modelId="{4921E5D7-6AA4-465F-B368-058871627697}" type="pres">
      <dgm:prSet presAssocID="{178BBF2D-8302-46AB-90BC-16DC2F0DFCAF}" presName="aNode" presStyleLbl="bgShp" presStyleIdx="0" presStyleCnt="5"/>
      <dgm:spPr/>
    </dgm:pt>
    <dgm:pt modelId="{C0B60E3B-C872-47A9-9CFA-ED577A4F1846}" type="pres">
      <dgm:prSet presAssocID="{178BBF2D-8302-46AB-90BC-16DC2F0DFCAF}" presName="textNode" presStyleLbl="bgShp" presStyleIdx="0" presStyleCnt="5"/>
      <dgm:spPr/>
    </dgm:pt>
    <dgm:pt modelId="{D93658D3-A374-4C08-9FC0-551CC238F1E5}" type="pres">
      <dgm:prSet presAssocID="{178BBF2D-8302-46AB-90BC-16DC2F0DFCAF}" presName="compChildNode" presStyleCnt="0"/>
      <dgm:spPr/>
    </dgm:pt>
    <dgm:pt modelId="{0928CCCC-2C2D-4637-BF6F-BD30BF46F3C4}" type="pres">
      <dgm:prSet presAssocID="{178BBF2D-8302-46AB-90BC-16DC2F0DFCAF}" presName="theInnerList" presStyleCnt="0"/>
      <dgm:spPr/>
    </dgm:pt>
    <dgm:pt modelId="{83D0F6FC-C64D-4075-BD9E-80263B41C105}" type="pres">
      <dgm:prSet presAssocID="{DC01874C-4F9D-4999-8A15-2EFB9FD58E87}" presName="childNode" presStyleLbl="node1" presStyleIdx="0" presStyleCnt="24">
        <dgm:presLayoutVars>
          <dgm:bulletEnabled val="1"/>
        </dgm:presLayoutVars>
      </dgm:prSet>
      <dgm:spPr/>
    </dgm:pt>
    <dgm:pt modelId="{D5B7E73A-4D0B-41AD-88D5-2F72F3928B8E}" type="pres">
      <dgm:prSet presAssocID="{DC01874C-4F9D-4999-8A15-2EFB9FD58E87}" presName="aSpace2" presStyleCnt="0"/>
      <dgm:spPr/>
    </dgm:pt>
    <dgm:pt modelId="{EBDE106F-89DE-4A3E-B87C-0F8BF07F7B94}" type="pres">
      <dgm:prSet presAssocID="{5C180C17-6CC9-414E-AB83-5FC4DC12DD30}" presName="childNode" presStyleLbl="node1" presStyleIdx="1" presStyleCnt="24">
        <dgm:presLayoutVars>
          <dgm:bulletEnabled val="1"/>
        </dgm:presLayoutVars>
      </dgm:prSet>
      <dgm:spPr/>
    </dgm:pt>
    <dgm:pt modelId="{27CBB19C-1A3C-47DD-87CA-BD294F297D21}" type="pres">
      <dgm:prSet presAssocID="{5C180C17-6CC9-414E-AB83-5FC4DC12DD30}" presName="aSpace2" presStyleCnt="0"/>
      <dgm:spPr/>
    </dgm:pt>
    <dgm:pt modelId="{42C1B13B-1B46-4AA2-AD2E-B816A552BE4A}" type="pres">
      <dgm:prSet presAssocID="{D45A57FB-55F5-4FAD-8DCD-5FB7E9A9EA4A}" presName="childNode" presStyleLbl="node1" presStyleIdx="2" presStyleCnt="24">
        <dgm:presLayoutVars>
          <dgm:bulletEnabled val="1"/>
        </dgm:presLayoutVars>
      </dgm:prSet>
      <dgm:spPr/>
    </dgm:pt>
    <dgm:pt modelId="{BADCB218-D4C2-44EE-805C-8EFD366E661D}" type="pres">
      <dgm:prSet presAssocID="{D45A57FB-55F5-4FAD-8DCD-5FB7E9A9EA4A}" presName="aSpace2" presStyleCnt="0"/>
      <dgm:spPr/>
    </dgm:pt>
    <dgm:pt modelId="{E7EB1B7B-91CF-40BF-9309-94239E6CB84E}" type="pres">
      <dgm:prSet presAssocID="{00BA6414-6719-4A98-AF48-BBE8AF9FEDB6}" presName="childNode" presStyleLbl="node1" presStyleIdx="3" presStyleCnt="24" custScaleY="133030">
        <dgm:presLayoutVars>
          <dgm:bulletEnabled val="1"/>
        </dgm:presLayoutVars>
      </dgm:prSet>
      <dgm:spPr/>
    </dgm:pt>
    <dgm:pt modelId="{57F6CA10-54F8-43E7-BDEC-AA4CA0472AF6}" type="pres">
      <dgm:prSet presAssocID="{00BA6414-6719-4A98-AF48-BBE8AF9FEDB6}" presName="aSpace2" presStyleCnt="0"/>
      <dgm:spPr/>
    </dgm:pt>
    <dgm:pt modelId="{D6775947-02BC-459A-A731-A06F0AB989EC}" type="pres">
      <dgm:prSet presAssocID="{D1E467A5-83A6-49DE-873D-D0FC1564F261}" presName="childNode" presStyleLbl="node1" presStyleIdx="4" presStyleCnt="24" custScaleY="219800">
        <dgm:presLayoutVars>
          <dgm:bulletEnabled val="1"/>
        </dgm:presLayoutVars>
      </dgm:prSet>
      <dgm:spPr/>
    </dgm:pt>
    <dgm:pt modelId="{99EB5F6A-7585-4EF2-90A7-236763A409A9}" type="pres">
      <dgm:prSet presAssocID="{178BBF2D-8302-46AB-90BC-16DC2F0DFCAF}" presName="aSpace" presStyleCnt="0"/>
      <dgm:spPr/>
    </dgm:pt>
    <dgm:pt modelId="{07341AED-D658-4120-811B-D431D768964C}" type="pres">
      <dgm:prSet presAssocID="{A9985931-99C3-4256-BCB1-608F45F89285}" presName="compNode" presStyleCnt="0"/>
      <dgm:spPr/>
    </dgm:pt>
    <dgm:pt modelId="{874A6397-0C7A-4AB9-88FC-A058E3A56730}" type="pres">
      <dgm:prSet presAssocID="{A9985931-99C3-4256-BCB1-608F45F89285}" presName="aNode" presStyleLbl="bgShp" presStyleIdx="1" presStyleCnt="5"/>
      <dgm:spPr/>
    </dgm:pt>
    <dgm:pt modelId="{E0194784-DE22-4551-BAC3-21B2A527242C}" type="pres">
      <dgm:prSet presAssocID="{A9985931-99C3-4256-BCB1-608F45F89285}" presName="textNode" presStyleLbl="bgShp" presStyleIdx="1" presStyleCnt="5"/>
      <dgm:spPr/>
    </dgm:pt>
    <dgm:pt modelId="{459BA26B-7495-4D65-B16E-1AE2ABAAD8B2}" type="pres">
      <dgm:prSet presAssocID="{A9985931-99C3-4256-BCB1-608F45F89285}" presName="compChildNode" presStyleCnt="0"/>
      <dgm:spPr/>
    </dgm:pt>
    <dgm:pt modelId="{2A7DE546-9049-450F-9209-03F622CD6DBD}" type="pres">
      <dgm:prSet presAssocID="{A9985931-99C3-4256-BCB1-608F45F89285}" presName="theInnerList" presStyleCnt="0"/>
      <dgm:spPr/>
    </dgm:pt>
    <dgm:pt modelId="{C34F2893-7E1E-4CFC-9B29-B2BC081DB17A}" type="pres">
      <dgm:prSet presAssocID="{167F50CF-DAD7-45AE-8160-579573C59BC8}" presName="childNode" presStyleLbl="node1" presStyleIdx="5" presStyleCnt="24">
        <dgm:presLayoutVars>
          <dgm:bulletEnabled val="1"/>
        </dgm:presLayoutVars>
      </dgm:prSet>
      <dgm:spPr/>
    </dgm:pt>
    <dgm:pt modelId="{EB6DA9F0-6B9B-41CD-9CE9-F3F5214F1906}" type="pres">
      <dgm:prSet presAssocID="{167F50CF-DAD7-45AE-8160-579573C59BC8}" presName="aSpace2" presStyleCnt="0"/>
      <dgm:spPr/>
    </dgm:pt>
    <dgm:pt modelId="{406CD8E7-F7FD-4137-916D-5A9097E2701B}" type="pres">
      <dgm:prSet presAssocID="{9769CA27-A17B-47FD-8C2A-BA846F24E183}" presName="childNode" presStyleLbl="node1" presStyleIdx="6" presStyleCnt="24">
        <dgm:presLayoutVars>
          <dgm:bulletEnabled val="1"/>
        </dgm:presLayoutVars>
      </dgm:prSet>
      <dgm:spPr/>
    </dgm:pt>
    <dgm:pt modelId="{EEC7A357-71F6-4430-AFAD-ACAA4681D420}" type="pres">
      <dgm:prSet presAssocID="{9769CA27-A17B-47FD-8C2A-BA846F24E183}" presName="aSpace2" presStyleCnt="0"/>
      <dgm:spPr/>
    </dgm:pt>
    <dgm:pt modelId="{0A0B6FEA-D7F2-4648-A87B-0AEDFFB676B1}" type="pres">
      <dgm:prSet presAssocID="{7EEB3F53-77A9-42ED-8681-E5F0A7A284E1}" presName="childNode" presStyleLbl="node1" presStyleIdx="7" presStyleCnt="24">
        <dgm:presLayoutVars>
          <dgm:bulletEnabled val="1"/>
        </dgm:presLayoutVars>
      </dgm:prSet>
      <dgm:spPr/>
    </dgm:pt>
    <dgm:pt modelId="{013158D2-E282-4A84-B95D-0DF7397BA78C}" type="pres">
      <dgm:prSet presAssocID="{7EEB3F53-77A9-42ED-8681-E5F0A7A284E1}" presName="aSpace2" presStyleCnt="0"/>
      <dgm:spPr/>
    </dgm:pt>
    <dgm:pt modelId="{1B44EF15-D05E-41FD-B2F9-05AE15AA938F}" type="pres">
      <dgm:prSet presAssocID="{397C44A2-AA29-4A02-A82C-8428283FB584}" presName="childNode" presStyleLbl="node1" presStyleIdx="8" presStyleCnt="24">
        <dgm:presLayoutVars>
          <dgm:bulletEnabled val="1"/>
        </dgm:presLayoutVars>
      </dgm:prSet>
      <dgm:spPr/>
    </dgm:pt>
    <dgm:pt modelId="{400F6C58-CEFC-43EB-B190-4728113CF72B}" type="pres">
      <dgm:prSet presAssocID="{397C44A2-AA29-4A02-A82C-8428283FB584}" presName="aSpace2" presStyleCnt="0"/>
      <dgm:spPr/>
    </dgm:pt>
    <dgm:pt modelId="{08CD01D1-E49F-4156-AF74-A2D5EE7F0F8F}" type="pres">
      <dgm:prSet presAssocID="{8CB2220E-078C-47A5-9C4E-A5647B8D922B}" presName="childNode" presStyleLbl="node1" presStyleIdx="9" presStyleCnt="24">
        <dgm:presLayoutVars>
          <dgm:bulletEnabled val="1"/>
        </dgm:presLayoutVars>
      </dgm:prSet>
      <dgm:spPr/>
    </dgm:pt>
    <dgm:pt modelId="{E057D5DB-57D3-46F6-830F-3A2909810624}" type="pres">
      <dgm:prSet presAssocID="{8CB2220E-078C-47A5-9C4E-A5647B8D922B}" presName="aSpace2" presStyleCnt="0"/>
      <dgm:spPr/>
    </dgm:pt>
    <dgm:pt modelId="{68D66F52-363A-4B0E-A66C-57965E09BF59}" type="pres">
      <dgm:prSet presAssocID="{56C94BA9-503D-4B23-8775-DC96F72FDA8F}" presName="childNode" presStyleLbl="node1" presStyleIdx="10" presStyleCnt="24">
        <dgm:presLayoutVars>
          <dgm:bulletEnabled val="1"/>
        </dgm:presLayoutVars>
      </dgm:prSet>
      <dgm:spPr/>
    </dgm:pt>
    <dgm:pt modelId="{F9BF6589-CC8B-41B8-A26F-AA03E19F8AD3}" type="pres">
      <dgm:prSet presAssocID="{A9985931-99C3-4256-BCB1-608F45F89285}" presName="aSpace" presStyleCnt="0"/>
      <dgm:spPr/>
    </dgm:pt>
    <dgm:pt modelId="{0A8611CD-D769-4645-8E97-B8FE078C027A}" type="pres">
      <dgm:prSet presAssocID="{D94BC15F-99DC-41A7-B7C5-901289E9552F}" presName="compNode" presStyleCnt="0"/>
      <dgm:spPr/>
    </dgm:pt>
    <dgm:pt modelId="{6ECBBD1C-571B-4F4E-B922-452779340EC4}" type="pres">
      <dgm:prSet presAssocID="{D94BC15F-99DC-41A7-B7C5-901289E9552F}" presName="aNode" presStyleLbl="bgShp" presStyleIdx="2" presStyleCnt="5"/>
      <dgm:spPr/>
    </dgm:pt>
    <dgm:pt modelId="{764FD649-E7C8-4823-B0AC-8515AA2FDCFC}" type="pres">
      <dgm:prSet presAssocID="{D94BC15F-99DC-41A7-B7C5-901289E9552F}" presName="textNode" presStyleLbl="bgShp" presStyleIdx="2" presStyleCnt="5"/>
      <dgm:spPr/>
    </dgm:pt>
    <dgm:pt modelId="{6CCF9E87-83A3-4C11-AC8B-2E1737A2FCEF}" type="pres">
      <dgm:prSet presAssocID="{D94BC15F-99DC-41A7-B7C5-901289E9552F}" presName="compChildNode" presStyleCnt="0"/>
      <dgm:spPr/>
    </dgm:pt>
    <dgm:pt modelId="{D5793A97-0121-4790-A255-7E84F13C0467}" type="pres">
      <dgm:prSet presAssocID="{D94BC15F-99DC-41A7-B7C5-901289E9552F}" presName="theInnerList" presStyleCnt="0"/>
      <dgm:spPr/>
    </dgm:pt>
    <dgm:pt modelId="{51083B15-47A7-4C34-A7BB-2783FB852CF0}" type="pres">
      <dgm:prSet presAssocID="{46D019F9-0529-454D-9841-62E0B3D51AAF}" presName="childNode" presStyleLbl="node1" presStyleIdx="11" presStyleCnt="24">
        <dgm:presLayoutVars>
          <dgm:bulletEnabled val="1"/>
        </dgm:presLayoutVars>
      </dgm:prSet>
      <dgm:spPr/>
    </dgm:pt>
    <dgm:pt modelId="{EA7290EB-2DFB-44AA-8564-CD2A778CEE4B}" type="pres">
      <dgm:prSet presAssocID="{46D019F9-0529-454D-9841-62E0B3D51AAF}" presName="aSpace2" presStyleCnt="0"/>
      <dgm:spPr/>
    </dgm:pt>
    <dgm:pt modelId="{8981B78A-F9AE-4781-B666-85D9823E370D}" type="pres">
      <dgm:prSet presAssocID="{BC78D1A4-1558-42C1-8386-007D8B4A547C}" presName="childNode" presStyleLbl="node1" presStyleIdx="12" presStyleCnt="24">
        <dgm:presLayoutVars>
          <dgm:bulletEnabled val="1"/>
        </dgm:presLayoutVars>
      </dgm:prSet>
      <dgm:spPr/>
    </dgm:pt>
    <dgm:pt modelId="{2A3C9750-C987-4612-BADB-6A8D7F869E46}" type="pres">
      <dgm:prSet presAssocID="{BC78D1A4-1558-42C1-8386-007D8B4A547C}" presName="aSpace2" presStyleCnt="0"/>
      <dgm:spPr/>
    </dgm:pt>
    <dgm:pt modelId="{745875E4-A894-4361-8A44-F366FA239C87}" type="pres">
      <dgm:prSet presAssocID="{6B76C904-75D7-43A8-AA39-553A8D0C5E51}" presName="childNode" presStyleLbl="node1" presStyleIdx="13" presStyleCnt="24">
        <dgm:presLayoutVars>
          <dgm:bulletEnabled val="1"/>
        </dgm:presLayoutVars>
      </dgm:prSet>
      <dgm:spPr/>
    </dgm:pt>
    <dgm:pt modelId="{FB6C3712-4B0E-4141-8421-6F67BDC06017}" type="pres">
      <dgm:prSet presAssocID="{6B76C904-75D7-43A8-AA39-553A8D0C5E51}" presName="aSpace2" presStyleCnt="0"/>
      <dgm:spPr/>
    </dgm:pt>
    <dgm:pt modelId="{BC22F3F6-0582-4E99-98E9-7B4502607C88}" type="pres">
      <dgm:prSet presAssocID="{FDA5F021-DB9F-447A-BECF-9CC0AA295566}" presName="childNode" presStyleLbl="node1" presStyleIdx="14" presStyleCnt="24">
        <dgm:presLayoutVars>
          <dgm:bulletEnabled val="1"/>
        </dgm:presLayoutVars>
      </dgm:prSet>
      <dgm:spPr/>
    </dgm:pt>
    <dgm:pt modelId="{9A8561CC-948F-45B0-AC01-00EA44364845}" type="pres">
      <dgm:prSet presAssocID="{D94BC15F-99DC-41A7-B7C5-901289E9552F}" presName="aSpace" presStyleCnt="0"/>
      <dgm:spPr/>
    </dgm:pt>
    <dgm:pt modelId="{19830E18-AC64-49B1-B586-F9E44FB7D69C}" type="pres">
      <dgm:prSet presAssocID="{C06F4C0B-8557-441A-A2CF-A0BBF5D7CEB9}" presName="compNode" presStyleCnt="0"/>
      <dgm:spPr/>
    </dgm:pt>
    <dgm:pt modelId="{152256DE-544E-4EA2-95E3-30BDF6960B2A}" type="pres">
      <dgm:prSet presAssocID="{C06F4C0B-8557-441A-A2CF-A0BBF5D7CEB9}" presName="aNode" presStyleLbl="bgShp" presStyleIdx="3" presStyleCnt="5"/>
      <dgm:spPr/>
    </dgm:pt>
    <dgm:pt modelId="{F9231CE8-E703-4272-8F84-6734B87C88AC}" type="pres">
      <dgm:prSet presAssocID="{C06F4C0B-8557-441A-A2CF-A0BBF5D7CEB9}" presName="textNode" presStyleLbl="bgShp" presStyleIdx="3" presStyleCnt="5"/>
      <dgm:spPr/>
    </dgm:pt>
    <dgm:pt modelId="{63031E49-6F10-4222-AEA4-D46700E0E82E}" type="pres">
      <dgm:prSet presAssocID="{C06F4C0B-8557-441A-A2CF-A0BBF5D7CEB9}" presName="compChildNode" presStyleCnt="0"/>
      <dgm:spPr/>
    </dgm:pt>
    <dgm:pt modelId="{AA30A213-E7C4-48DE-A89A-711AC204A6CB}" type="pres">
      <dgm:prSet presAssocID="{C06F4C0B-8557-441A-A2CF-A0BBF5D7CEB9}" presName="theInnerList" presStyleCnt="0"/>
      <dgm:spPr/>
    </dgm:pt>
    <dgm:pt modelId="{B564D848-B9D4-4409-B589-C13E8388D729}" type="pres">
      <dgm:prSet presAssocID="{B8BEB59F-F1DE-430B-8FF6-A180C594E695}" presName="childNode" presStyleLbl="node1" presStyleIdx="15" presStyleCnt="24">
        <dgm:presLayoutVars>
          <dgm:bulletEnabled val="1"/>
        </dgm:presLayoutVars>
      </dgm:prSet>
      <dgm:spPr/>
    </dgm:pt>
    <dgm:pt modelId="{6C8003A0-FDDB-4936-A0DB-F2339C6F05BC}" type="pres">
      <dgm:prSet presAssocID="{B8BEB59F-F1DE-430B-8FF6-A180C594E695}" presName="aSpace2" presStyleCnt="0"/>
      <dgm:spPr/>
    </dgm:pt>
    <dgm:pt modelId="{4B699D1A-00B9-4D59-A1EE-8445CC954537}" type="pres">
      <dgm:prSet presAssocID="{0DFD2596-A341-40DB-A561-A1B1ED07A741}" presName="childNode" presStyleLbl="node1" presStyleIdx="16" presStyleCnt="24">
        <dgm:presLayoutVars>
          <dgm:bulletEnabled val="1"/>
        </dgm:presLayoutVars>
      </dgm:prSet>
      <dgm:spPr/>
    </dgm:pt>
    <dgm:pt modelId="{101798FF-556A-4C37-9203-8FF5BC75B9F2}" type="pres">
      <dgm:prSet presAssocID="{0DFD2596-A341-40DB-A561-A1B1ED07A741}" presName="aSpace2" presStyleCnt="0"/>
      <dgm:spPr/>
    </dgm:pt>
    <dgm:pt modelId="{03AA0525-F3E2-4BD5-BA4C-DBCFBA192051}" type="pres">
      <dgm:prSet presAssocID="{5D7AC601-7A3E-49BE-A28A-66F5CCCC53C6}" presName="childNode" presStyleLbl="node1" presStyleIdx="17" presStyleCnt="24">
        <dgm:presLayoutVars>
          <dgm:bulletEnabled val="1"/>
        </dgm:presLayoutVars>
      </dgm:prSet>
      <dgm:spPr/>
    </dgm:pt>
    <dgm:pt modelId="{FD72BCF3-9651-4714-9435-0C9B20916A44}" type="pres">
      <dgm:prSet presAssocID="{5D7AC601-7A3E-49BE-A28A-66F5CCCC53C6}" presName="aSpace2" presStyleCnt="0"/>
      <dgm:spPr/>
    </dgm:pt>
    <dgm:pt modelId="{E6766045-3F51-438E-8E53-46CB31061222}" type="pres">
      <dgm:prSet presAssocID="{0F225C1B-527F-4A52-BFB8-D592D7C7B558}" presName="childNode" presStyleLbl="node1" presStyleIdx="18" presStyleCnt="24">
        <dgm:presLayoutVars>
          <dgm:bulletEnabled val="1"/>
        </dgm:presLayoutVars>
      </dgm:prSet>
      <dgm:spPr/>
    </dgm:pt>
    <dgm:pt modelId="{EC7D5244-FEBE-4C49-8C65-21FC98DF42B9}" type="pres">
      <dgm:prSet presAssocID="{C06F4C0B-8557-441A-A2CF-A0BBF5D7CEB9}" presName="aSpace" presStyleCnt="0"/>
      <dgm:spPr/>
    </dgm:pt>
    <dgm:pt modelId="{47693953-5225-4437-87BD-500330BDC0FF}" type="pres">
      <dgm:prSet presAssocID="{EE47013B-40CD-482F-8E47-9B8B9D66423E}" presName="compNode" presStyleCnt="0"/>
      <dgm:spPr/>
    </dgm:pt>
    <dgm:pt modelId="{CEC6A45C-8F59-4757-9D06-9BA20FDE3CC8}" type="pres">
      <dgm:prSet presAssocID="{EE47013B-40CD-482F-8E47-9B8B9D66423E}" presName="aNode" presStyleLbl="bgShp" presStyleIdx="4" presStyleCnt="5" custScaleX="140248"/>
      <dgm:spPr/>
    </dgm:pt>
    <dgm:pt modelId="{C1557F04-403C-49EB-AFF8-BB0B2721F90E}" type="pres">
      <dgm:prSet presAssocID="{EE47013B-40CD-482F-8E47-9B8B9D66423E}" presName="textNode" presStyleLbl="bgShp" presStyleIdx="4" presStyleCnt="5"/>
      <dgm:spPr/>
    </dgm:pt>
    <dgm:pt modelId="{746F4486-CB9C-496F-A877-E3F27009C2A4}" type="pres">
      <dgm:prSet presAssocID="{EE47013B-40CD-482F-8E47-9B8B9D66423E}" presName="compChildNode" presStyleCnt="0"/>
      <dgm:spPr/>
    </dgm:pt>
    <dgm:pt modelId="{B45643DE-9496-49B6-AE22-0F5FC637E1FB}" type="pres">
      <dgm:prSet presAssocID="{EE47013B-40CD-482F-8E47-9B8B9D66423E}" presName="theInnerList" presStyleCnt="0"/>
      <dgm:spPr/>
    </dgm:pt>
    <dgm:pt modelId="{10FFCED2-F87D-4073-B995-AFB82B57FE21}" type="pres">
      <dgm:prSet presAssocID="{9DC9FB45-ED0A-43DD-ABB1-B35072B10FE9}" presName="childNode" presStyleLbl="node1" presStyleIdx="19" presStyleCnt="24" custScaleX="147612">
        <dgm:presLayoutVars>
          <dgm:bulletEnabled val="1"/>
        </dgm:presLayoutVars>
      </dgm:prSet>
      <dgm:spPr/>
    </dgm:pt>
    <dgm:pt modelId="{55156A53-428E-46ED-A8DC-407E3302851B}" type="pres">
      <dgm:prSet presAssocID="{9DC9FB45-ED0A-43DD-ABB1-B35072B10FE9}" presName="aSpace2" presStyleCnt="0"/>
      <dgm:spPr/>
    </dgm:pt>
    <dgm:pt modelId="{BAACB0D3-E693-4FAE-9759-EB8493061570}" type="pres">
      <dgm:prSet presAssocID="{75EE4A08-682F-4236-BD92-15F7B70E17EC}" presName="childNode" presStyleLbl="node1" presStyleIdx="20" presStyleCnt="24" custScaleX="147612" custScaleY="121178">
        <dgm:presLayoutVars>
          <dgm:bulletEnabled val="1"/>
        </dgm:presLayoutVars>
      </dgm:prSet>
      <dgm:spPr/>
    </dgm:pt>
    <dgm:pt modelId="{3F5993BA-67FA-478A-8263-34DA9E01F855}" type="pres">
      <dgm:prSet presAssocID="{75EE4A08-682F-4236-BD92-15F7B70E17EC}" presName="aSpace2" presStyleCnt="0"/>
      <dgm:spPr/>
    </dgm:pt>
    <dgm:pt modelId="{D63A21B3-651D-4EA5-B23D-79D19E3EF075}" type="pres">
      <dgm:prSet presAssocID="{571DC7E1-1A49-4E2F-A61F-C9F1672F322A}" presName="childNode" presStyleLbl="node1" presStyleIdx="21" presStyleCnt="24" custScaleX="144489">
        <dgm:presLayoutVars>
          <dgm:bulletEnabled val="1"/>
        </dgm:presLayoutVars>
      </dgm:prSet>
      <dgm:spPr/>
    </dgm:pt>
    <dgm:pt modelId="{3DDB1A5A-3B5B-4AB6-B57A-4615C790EA51}" type="pres">
      <dgm:prSet presAssocID="{571DC7E1-1A49-4E2F-A61F-C9F1672F322A}" presName="aSpace2" presStyleCnt="0"/>
      <dgm:spPr/>
    </dgm:pt>
    <dgm:pt modelId="{A27F692C-C109-4607-A194-57E0A5FFF519}" type="pres">
      <dgm:prSet presAssocID="{05F030C8-E81E-4B60-93D3-D9C34077E752}" presName="childNode" presStyleLbl="node1" presStyleIdx="22" presStyleCnt="24" custScaleX="147612">
        <dgm:presLayoutVars>
          <dgm:bulletEnabled val="1"/>
        </dgm:presLayoutVars>
      </dgm:prSet>
      <dgm:spPr/>
    </dgm:pt>
    <dgm:pt modelId="{EC805B3F-3C39-4648-B7FA-6B1666D7B2B0}" type="pres">
      <dgm:prSet presAssocID="{05F030C8-E81E-4B60-93D3-D9C34077E752}" presName="aSpace2" presStyleCnt="0"/>
      <dgm:spPr/>
    </dgm:pt>
    <dgm:pt modelId="{9686D535-ADC9-4AA8-BBFE-79DFD6903E24}" type="pres">
      <dgm:prSet presAssocID="{4BCDEDAE-D80A-4BEC-9187-4EEF2BBE8CA5}" presName="childNode" presStyleLbl="node1" presStyleIdx="23" presStyleCnt="24" custScaleX="147612" custScaleY="203280">
        <dgm:presLayoutVars>
          <dgm:bulletEnabled val="1"/>
        </dgm:presLayoutVars>
      </dgm:prSet>
      <dgm:spPr/>
    </dgm:pt>
  </dgm:ptLst>
  <dgm:cxnLst>
    <dgm:cxn modelId="{D2ACB502-EEF6-4A65-8825-FBCBBD26AB17}" srcId="{62B8CADE-7C17-4307-9DA2-CC79EFABF762}" destId="{EE47013B-40CD-482F-8E47-9B8B9D66423E}" srcOrd="4" destOrd="0" parTransId="{A3146A96-69AC-4C08-B031-B5EDA8BD5C7F}" sibTransId="{568AA7AF-753B-46FF-92CD-E4F5979C863D}"/>
    <dgm:cxn modelId="{4EBF0608-E20E-431A-A9A9-0450BD004EFD}" type="presOf" srcId="{5D7AC601-7A3E-49BE-A28A-66F5CCCC53C6}" destId="{03AA0525-F3E2-4BD5-BA4C-DBCFBA192051}" srcOrd="0" destOrd="0" presId="urn:microsoft.com/office/officeart/2005/8/layout/lProcess2"/>
    <dgm:cxn modelId="{62AD4409-5BED-4F99-AB22-6C39CA3E74F9}" srcId="{EE47013B-40CD-482F-8E47-9B8B9D66423E}" destId="{9DC9FB45-ED0A-43DD-ABB1-B35072B10FE9}" srcOrd="0" destOrd="0" parTransId="{8594CB13-B14E-43BA-949D-1FC7605B70A7}" sibTransId="{44C76A0A-875D-4E93-A0FB-074FB39E50E4}"/>
    <dgm:cxn modelId="{B2EF8D0E-09BC-442B-909E-09B124BD30D7}" srcId="{EE47013B-40CD-482F-8E47-9B8B9D66423E}" destId="{571DC7E1-1A49-4E2F-A61F-C9F1672F322A}" srcOrd="2" destOrd="0" parTransId="{91D1D97A-41A9-49CA-B808-36A8FAAF8BAD}" sibTransId="{4FBFBDA1-F42D-4861-9901-18B48E0D10B8}"/>
    <dgm:cxn modelId="{D9800E10-B4F2-4B96-84C4-E3FBAF035453}" type="presOf" srcId="{5C180C17-6CC9-414E-AB83-5FC4DC12DD30}" destId="{EBDE106F-89DE-4A3E-B87C-0F8BF07F7B94}" srcOrd="0" destOrd="0" presId="urn:microsoft.com/office/officeart/2005/8/layout/lProcess2"/>
    <dgm:cxn modelId="{34BE5115-3694-48BE-9FC6-49C550951EF0}" srcId="{A9985931-99C3-4256-BCB1-608F45F89285}" destId="{397C44A2-AA29-4A02-A82C-8428283FB584}" srcOrd="3" destOrd="0" parTransId="{3B7059E4-C88F-4EEE-B17E-C48A901DE1D0}" sibTransId="{A6F0618B-5DEB-4202-855A-7D646EF1230C}"/>
    <dgm:cxn modelId="{42A7D415-3791-47C9-8310-B9D6BD01B425}" srcId="{C06F4C0B-8557-441A-A2CF-A0BBF5D7CEB9}" destId="{0DFD2596-A341-40DB-A561-A1B1ED07A741}" srcOrd="1" destOrd="0" parTransId="{A5DC5683-7001-4F5F-B42F-8C607567EF5E}" sibTransId="{C55240F7-15C9-43B3-B5BD-2C126B4CDEAF}"/>
    <dgm:cxn modelId="{9B3DF819-FDB2-455F-B248-30D12F9F1CC4}" type="presOf" srcId="{C06F4C0B-8557-441A-A2CF-A0BBF5D7CEB9}" destId="{F9231CE8-E703-4272-8F84-6734B87C88AC}" srcOrd="1" destOrd="0" presId="urn:microsoft.com/office/officeart/2005/8/layout/lProcess2"/>
    <dgm:cxn modelId="{18F9A51E-1AFB-4464-92DD-D57EC726F054}" type="presOf" srcId="{8CB2220E-078C-47A5-9C4E-A5647B8D922B}" destId="{08CD01D1-E49F-4156-AF74-A2D5EE7F0F8F}" srcOrd="0" destOrd="0" presId="urn:microsoft.com/office/officeart/2005/8/layout/lProcess2"/>
    <dgm:cxn modelId="{70D2B020-FB9C-45C7-8E69-80F875A11A23}" type="presOf" srcId="{EE47013B-40CD-482F-8E47-9B8B9D66423E}" destId="{C1557F04-403C-49EB-AFF8-BB0B2721F90E}" srcOrd="1" destOrd="0" presId="urn:microsoft.com/office/officeart/2005/8/layout/lProcess2"/>
    <dgm:cxn modelId="{35E2AC2A-5312-419E-9946-1BFC373CC80C}" type="presOf" srcId="{D1E467A5-83A6-49DE-873D-D0FC1564F261}" destId="{D6775947-02BC-459A-A731-A06F0AB989EC}" srcOrd="0" destOrd="0" presId="urn:microsoft.com/office/officeart/2005/8/layout/lProcess2"/>
    <dgm:cxn modelId="{C0BA3E2C-88AD-496C-89A4-D75B61000D4B}" srcId="{178BBF2D-8302-46AB-90BC-16DC2F0DFCAF}" destId="{D45A57FB-55F5-4FAD-8DCD-5FB7E9A9EA4A}" srcOrd="2" destOrd="0" parTransId="{E3D75E4C-0D0A-49C2-817E-DA685BFFC4D9}" sibTransId="{0A2E7FFB-5E92-46FF-B95F-575C373C163E}"/>
    <dgm:cxn modelId="{DE10512D-60E3-43E0-9DFD-F5AD9A52E6D2}" type="presOf" srcId="{D45A57FB-55F5-4FAD-8DCD-5FB7E9A9EA4A}" destId="{42C1B13B-1B46-4AA2-AD2E-B816A552BE4A}" srcOrd="0" destOrd="0" presId="urn:microsoft.com/office/officeart/2005/8/layout/lProcess2"/>
    <dgm:cxn modelId="{DF6BBE2D-F897-4223-88F3-784CCFC8E293}" srcId="{178BBF2D-8302-46AB-90BC-16DC2F0DFCAF}" destId="{D1E467A5-83A6-49DE-873D-D0FC1564F261}" srcOrd="4" destOrd="0" parTransId="{FAAB033D-BFE2-4C93-A548-711E50D08903}" sibTransId="{C787CC4E-DD3D-4802-8FA1-DCDE7E7001DA}"/>
    <dgm:cxn modelId="{34D8D12E-3BC9-45BC-A563-AD8B427A43E7}" type="presOf" srcId="{56C94BA9-503D-4B23-8775-DC96F72FDA8F}" destId="{68D66F52-363A-4B0E-A66C-57965E09BF59}" srcOrd="0" destOrd="0" presId="urn:microsoft.com/office/officeart/2005/8/layout/lProcess2"/>
    <dgm:cxn modelId="{F4729032-524F-429D-96B8-20BDBB3B07DC}" type="presOf" srcId="{167F50CF-DAD7-45AE-8160-579573C59BC8}" destId="{C34F2893-7E1E-4CFC-9B29-B2BC081DB17A}" srcOrd="0" destOrd="0" presId="urn:microsoft.com/office/officeart/2005/8/layout/lProcess2"/>
    <dgm:cxn modelId="{7BE80A35-590C-45D8-B9A5-93737D74729A}" srcId="{EE47013B-40CD-482F-8E47-9B8B9D66423E}" destId="{75EE4A08-682F-4236-BD92-15F7B70E17EC}" srcOrd="1" destOrd="0" parTransId="{BACCC73B-3C72-4A03-BBFA-5B376FDA719E}" sibTransId="{27047312-B00A-4DA1-8142-F84AFE80ACEB}"/>
    <dgm:cxn modelId="{38976139-E32E-40BA-A5CE-DA1AA2C378A2}" type="presOf" srcId="{00BA6414-6719-4A98-AF48-BBE8AF9FEDB6}" destId="{E7EB1B7B-91CF-40BF-9309-94239E6CB84E}" srcOrd="0" destOrd="0" presId="urn:microsoft.com/office/officeart/2005/8/layout/lProcess2"/>
    <dgm:cxn modelId="{7DE34D39-1E66-4710-9FA6-5DD67EC84C3E}" type="presOf" srcId="{B8BEB59F-F1DE-430B-8FF6-A180C594E695}" destId="{B564D848-B9D4-4409-B589-C13E8388D729}" srcOrd="0" destOrd="0" presId="urn:microsoft.com/office/officeart/2005/8/layout/lProcess2"/>
    <dgm:cxn modelId="{7E8D073A-791C-4ABC-84E3-C1FC39D9ED7E}" srcId="{A9985931-99C3-4256-BCB1-608F45F89285}" destId="{167F50CF-DAD7-45AE-8160-579573C59BC8}" srcOrd="0" destOrd="0" parTransId="{AEAC1189-6F5B-491C-B05C-12857A690E73}" sibTransId="{9BE2D035-14C1-48D3-8F46-C1EFD085B83A}"/>
    <dgm:cxn modelId="{BD2E923B-A0D0-4E8B-B95E-25B399BDD18B}" srcId="{D94BC15F-99DC-41A7-B7C5-901289E9552F}" destId="{BC78D1A4-1558-42C1-8386-007D8B4A547C}" srcOrd="1" destOrd="0" parTransId="{2F914CED-EEE1-40A9-89E3-FC8007E31223}" sibTransId="{E429D2DA-6D68-4B93-BBC9-1DB18812D59C}"/>
    <dgm:cxn modelId="{1642DA3F-56B6-4610-B29B-1EF0E7233EF4}" srcId="{D94BC15F-99DC-41A7-B7C5-901289E9552F}" destId="{FDA5F021-DB9F-447A-BECF-9CC0AA295566}" srcOrd="3" destOrd="0" parTransId="{8C861121-694A-491F-877A-D116EC48A0AC}" sibTransId="{07C3DE11-937D-4C4A-8530-9F8D99A905B3}"/>
    <dgm:cxn modelId="{93394040-91A7-4892-8F36-0FC20AC8F2E6}" srcId="{62B8CADE-7C17-4307-9DA2-CC79EFABF762}" destId="{178BBF2D-8302-46AB-90BC-16DC2F0DFCAF}" srcOrd="0" destOrd="0" parTransId="{BDB4EBD2-88D7-478F-9037-A89806978ECC}" sibTransId="{72C1D468-AA15-4628-A1D3-71F9383CB803}"/>
    <dgm:cxn modelId="{041AD75D-B0C8-4AB6-B778-28F468E6D4C8}" type="presOf" srcId="{FDA5F021-DB9F-447A-BECF-9CC0AA295566}" destId="{BC22F3F6-0582-4E99-98E9-7B4502607C88}" srcOrd="0" destOrd="0" presId="urn:microsoft.com/office/officeart/2005/8/layout/lProcess2"/>
    <dgm:cxn modelId="{0E775F42-6930-4963-A071-930C87ECD83B}" type="presOf" srcId="{DC01874C-4F9D-4999-8A15-2EFB9FD58E87}" destId="{83D0F6FC-C64D-4075-BD9E-80263B41C105}" srcOrd="0" destOrd="0" presId="urn:microsoft.com/office/officeart/2005/8/layout/lProcess2"/>
    <dgm:cxn modelId="{2366CD44-2D03-4B25-B48D-BF8F9250E8D5}" type="presOf" srcId="{46D019F9-0529-454D-9841-62E0B3D51AAF}" destId="{51083B15-47A7-4C34-A7BB-2783FB852CF0}" srcOrd="0" destOrd="0" presId="urn:microsoft.com/office/officeart/2005/8/layout/lProcess2"/>
    <dgm:cxn modelId="{6E86F448-52C6-4195-9233-0AFC0CC45579}" srcId="{D94BC15F-99DC-41A7-B7C5-901289E9552F}" destId="{46D019F9-0529-454D-9841-62E0B3D51AAF}" srcOrd="0" destOrd="0" parTransId="{226D5641-5666-4F83-BB98-80B00EFCC9CD}" sibTransId="{0F895CD2-312E-44D7-83EF-917C2E3A2105}"/>
    <dgm:cxn modelId="{F4CC7049-3FCE-491E-9CD6-1FE0BD8DF301}" type="presOf" srcId="{75EE4A08-682F-4236-BD92-15F7B70E17EC}" destId="{BAACB0D3-E693-4FAE-9759-EB8493061570}" srcOrd="0" destOrd="0" presId="urn:microsoft.com/office/officeart/2005/8/layout/lProcess2"/>
    <dgm:cxn modelId="{0E50C76D-D252-4BB9-A49E-FCBBDEF79F6F}" srcId="{62B8CADE-7C17-4307-9DA2-CC79EFABF762}" destId="{D94BC15F-99DC-41A7-B7C5-901289E9552F}" srcOrd="2" destOrd="0" parTransId="{5DD41E5F-7BAF-44DA-BF80-388805B5F518}" sibTransId="{34739052-0C9F-4032-BDC1-45407869C1FB}"/>
    <dgm:cxn modelId="{7532F16D-2AE3-4B17-BE87-4DE8B71D6FB4}" type="presOf" srcId="{9DC9FB45-ED0A-43DD-ABB1-B35072B10FE9}" destId="{10FFCED2-F87D-4073-B995-AFB82B57FE21}" srcOrd="0" destOrd="0" presId="urn:microsoft.com/office/officeart/2005/8/layout/lProcess2"/>
    <dgm:cxn modelId="{C189B770-01B6-4608-AA6E-A14C67F5A52B}" srcId="{EE47013B-40CD-482F-8E47-9B8B9D66423E}" destId="{05F030C8-E81E-4B60-93D3-D9C34077E752}" srcOrd="3" destOrd="0" parTransId="{599FA6DC-8E22-43AD-921D-E5ECC59F388C}" sibTransId="{D52E88E6-E0CD-4E37-BF13-DB99D94FA847}"/>
    <dgm:cxn modelId="{77785155-CAF5-4B4B-A539-18F3D18C07CF}" srcId="{C06F4C0B-8557-441A-A2CF-A0BBF5D7CEB9}" destId="{5D7AC601-7A3E-49BE-A28A-66F5CCCC53C6}" srcOrd="2" destOrd="0" parTransId="{D0660AF4-C354-49B3-84E1-5F03AA33475D}" sibTransId="{84FAC6F3-55E3-4384-BD0D-164F0A398751}"/>
    <dgm:cxn modelId="{3A11D976-EFFE-4F87-A4D1-20C8A3CFEE4B}" type="presOf" srcId="{178BBF2D-8302-46AB-90BC-16DC2F0DFCAF}" destId="{4921E5D7-6AA4-465F-B368-058871627697}" srcOrd="0" destOrd="0" presId="urn:microsoft.com/office/officeart/2005/8/layout/lProcess2"/>
    <dgm:cxn modelId="{DDB1D47F-29EE-4AB3-853B-2BE849EE4373}" type="presOf" srcId="{4BCDEDAE-D80A-4BEC-9187-4EEF2BBE8CA5}" destId="{9686D535-ADC9-4AA8-BBFE-79DFD6903E24}" srcOrd="0" destOrd="0" presId="urn:microsoft.com/office/officeart/2005/8/layout/lProcess2"/>
    <dgm:cxn modelId="{AF7AA182-0C95-4713-9F78-594E791ECB9F}" srcId="{A9985931-99C3-4256-BCB1-608F45F89285}" destId="{8CB2220E-078C-47A5-9C4E-A5647B8D922B}" srcOrd="4" destOrd="0" parTransId="{A89E1DF5-4C19-4258-8C26-D85734FD825A}" sibTransId="{7FF9F6F7-72BE-42DE-A077-08D76F8D17F9}"/>
    <dgm:cxn modelId="{F9A42385-D7F7-43F3-B125-D2A567970230}" type="presOf" srcId="{0DFD2596-A341-40DB-A561-A1B1ED07A741}" destId="{4B699D1A-00B9-4D59-A1EE-8445CC954537}" srcOrd="0" destOrd="0" presId="urn:microsoft.com/office/officeart/2005/8/layout/lProcess2"/>
    <dgm:cxn modelId="{FEE7C38D-B381-4086-8073-BE0A576CDD14}" type="presOf" srcId="{62B8CADE-7C17-4307-9DA2-CC79EFABF762}" destId="{B8A008A2-BF9D-4F1B-9B9F-AFF3FF743C8E}" srcOrd="0" destOrd="0" presId="urn:microsoft.com/office/officeart/2005/8/layout/lProcess2"/>
    <dgm:cxn modelId="{048A5791-8AB4-4FB7-A545-D400098B86C4}" srcId="{A9985931-99C3-4256-BCB1-608F45F89285}" destId="{9769CA27-A17B-47FD-8C2A-BA846F24E183}" srcOrd="1" destOrd="0" parTransId="{EDE79885-70B3-4DC7-9319-C2027E3335DA}" sibTransId="{B39B69D2-088B-41CA-B4DD-A3CDA59A0F2F}"/>
    <dgm:cxn modelId="{EE4B309A-9EF9-4E65-AC4E-3122F812D982}" type="presOf" srcId="{397C44A2-AA29-4A02-A82C-8428283FB584}" destId="{1B44EF15-D05E-41FD-B2F9-05AE15AA938F}" srcOrd="0" destOrd="0" presId="urn:microsoft.com/office/officeart/2005/8/layout/lProcess2"/>
    <dgm:cxn modelId="{AACBF4A1-3BD1-4A31-AC0B-61F623C43EC1}" type="presOf" srcId="{9769CA27-A17B-47FD-8C2A-BA846F24E183}" destId="{406CD8E7-F7FD-4137-916D-5A9097E2701B}" srcOrd="0" destOrd="0" presId="urn:microsoft.com/office/officeart/2005/8/layout/lProcess2"/>
    <dgm:cxn modelId="{CA7D89A7-3022-4768-B758-305A95CC08A8}" srcId="{EE47013B-40CD-482F-8E47-9B8B9D66423E}" destId="{4BCDEDAE-D80A-4BEC-9187-4EEF2BBE8CA5}" srcOrd="4" destOrd="0" parTransId="{49281C1E-20FE-4E3D-9962-F63AE2F8C2E3}" sibTransId="{6814728E-9B12-4794-B006-C308942F40A3}"/>
    <dgm:cxn modelId="{F67BF8AF-BB0C-4A0B-AE5B-0E86028545D7}" type="presOf" srcId="{571DC7E1-1A49-4E2F-A61F-C9F1672F322A}" destId="{D63A21B3-651D-4EA5-B23D-79D19E3EF075}" srcOrd="0" destOrd="0" presId="urn:microsoft.com/office/officeart/2005/8/layout/lProcess2"/>
    <dgm:cxn modelId="{55AE52B5-81FF-4890-BB32-8978152BD74F}" srcId="{62B8CADE-7C17-4307-9DA2-CC79EFABF762}" destId="{A9985931-99C3-4256-BCB1-608F45F89285}" srcOrd="1" destOrd="0" parTransId="{BC360269-634E-40B1-B5A8-A0A20CEA30E8}" sibTransId="{15F24FD3-558E-4BE7-AE49-8552F25580F9}"/>
    <dgm:cxn modelId="{120793C1-6CF3-4D42-A5E6-2FEAEDC9D932}" type="presOf" srcId="{A9985931-99C3-4256-BCB1-608F45F89285}" destId="{E0194784-DE22-4551-BAC3-21B2A527242C}" srcOrd="1" destOrd="0" presId="urn:microsoft.com/office/officeart/2005/8/layout/lProcess2"/>
    <dgm:cxn modelId="{CABAC5C1-96C8-45C2-887E-586EEF952686}" srcId="{C06F4C0B-8557-441A-A2CF-A0BBF5D7CEB9}" destId="{0F225C1B-527F-4A52-BFB8-D592D7C7B558}" srcOrd="3" destOrd="0" parTransId="{3185D871-FBC2-4AF0-9480-D23B733B3735}" sibTransId="{29FD2771-CCD4-453E-A534-8D1BDC729BFA}"/>
    <dgm:cxn modelId="{F6F44CC2-E3AB-457C-AFFC-DCF1AC52632C}" type="presOf" srcId="{D94BC15F-99DC-41A7-B7C5-901289E9552F}" destId="{6ECBBD1C-571B-4F4E-B922-452779340EC4}" srcOrd="0" destOrd="0" presId="urn:microsoft.com/office/officeart/2005/8/layout/lProcess2"/>
    <dgm:cxn modelId="{A850B7C2-7C50-441A-8AE8-5A2EB402BC59}" srcId="{A9985931-99C3-4256-BCB1-608F45F89285}" destId="{7EEB3F53-77A9-42ED-8681-E5F0A7A284E1}" srcOrd="2" destOrd="0" parTransId="{2054AA40-2FD1-4FB4-A6A1-309253B59D6D}" sibTransId="{708DBE9A-93E3-473D-ACA6-43955C46B18D}"/>
    <dgm:cxn modelId="{FEBF3CCA-8B91-40DA-B96C-584D521CFEEE}" type="presOf" srcId="{178BBF2D-8302-46AB-90BC-16DC2F0DFCAF}" destId="{C0B60E3B-C872-47A9-9CFA-ED577A4F1846}" srcOrd="1" destOrd="0" presId="urn:microsoft.com/office/officeart/2005/8/layout/lProcess2"/>
    <dgm:cxn modelId="{D8C256CF-8C1C-4068-BF04-A8678DC66A7A}" type="presOf" srcId="{A9985931-99C3-4256-BCB1-608F45F89285}" destId="{874A6397-0C7A-4AB9-88FC-A058E3A56730}" srcOrd="0" destOrd="0" presId="urn:microsoft.com/office/officeart/2005/8/layout/lProcess2"/>
    <dgm:cxn modelId="{A7C902D0-ACF0-4B5F-8861-B6CFC55F6040}" srcId="{D94BC15F-99DC-41A7-B7C5-901289E9552F}" destId="{6B76C904-75D7-43A8-AA39-553A8D0C5E51}" srcOrd="2" destOrd="0" parTransId="{BB8C182E-EA23-4C2F-A640-B93D65413F0E}" sibTransId="{FEBB36A0-CFA1-4327-AE96-BE8FA3B50BC0}"/>
    <dgm:cxn modelId="{8C0404D0-01B6-423C-AC05-7E7218411B25}" type="presOf" srcId="{0F225C1B-527F-4A52-BFB8-D592D7C7B558}" destId="{E6766045-3F51-438E-8E53-46CB31061222}" srcOrd="0" destOrd="0" presId="urn:microsoft.com/office/officeart/2005/8/layout/lProcess2"/>
    <dgm:cxn modelId="{FB6221D0-1C2C-4291-A0C2-76CF9236F25B}" type="presOf" srcId="{BC78D1A4-1558-42C1-8386-007D8B4A547C}" destId="{8981B78A-F9AE-4781-B666-85D9823E370D}" srcOrd="0" destOrd="0" presId="urn:microsoft.com/office/officeart/2005/8/layout/lProcess2"/>
    <dgm:cxn modelId="{96664BD0-5F9A-446E-AB7C-C3D068D4AA07}" type="presOf" srcId="{C06F4C0B-8557-441A-A2CF-A0BBF5D7CEB9}" destId="{152256DE-544E-4EA2-95E3-30BDF6960B2A}" srcOrd="0" destOrd="0" presId="urn:microsoft.com/office/officeart/2005/8/layout/lProcess2"/>
    <dgm:cxn modelId="{036FB8D1-7F52-4B6B-9025-53FAEE798529}" type="presOf" srcId="{D94BC15F-99DC-41A7-B7C5-901289E9552F}" destId="{764FD649-E7C8-4823-B0AC-8515AA2FDCFC}" srcOrd="1" destOrd="0" presId="urn:microsoft.com/office/officeart/2005/8/layout/lProcess2"/>
    <dgm:cxn modelId="{E9DA7FD5-605E-4AEF-BE32-9E4AC716683F}" srcId="{A9985931-99C3-4256-BCB1-608F45F89285}" destId="{56C94BA9-503D-4B23-8775-DC96F72FDA8F}" srcOrd="5" destOrd="0" parTransId="{4869D66B-DEB9-4252-9136-5D62D209B165}" sibTransId="{D56F1EAE-B58F-4544-9B90-EDE442D535AF}"/>
    <dgm:cxn modelId="{B70C36D6-C707-48F0-9AD2-70AC11E94341}" srcId="{C06F4C0B-8557-441A-A2CF-A0BBF5D7CEB9}" destId="{B8BEB59F-F1DE-430B-8FF6-A180C594E695}" srcOrd="0" destOrd="0" parTransId="{D60153EB-1CB7-4212-AECE-192291BEF741}" sibTransId="{E46F9E72-629E-44A8-BF26-87E18D67D396}"/>
    <dgm:cxn modelId="{7FD41DE0-A815-40EB-BE2C-3103B2379635}" type="presOf" srcId="{6B76C904-75D7-43A8-AA39-553A8D0C5E51}" destId="{745875E4-A894-4361-8A44-F366FA239C87}" srcOrd="0" destOrd="0" presId="urn:microsoft.com/office/officeart/2005/8/layout/lProcess2"/>
    <dgm:cxn modelId="{16670CE1-8B69-4EB8-808A-8E39ED291666}" type="presOf" srcId="{EE47013B-40CD-482F-8E47-9B8B9D66423E}" destId="{CEC6A45C-8F59-4757-9D06-9BA20FDE3CC8}" srcOrd="0" destOrd="0" presId="urn:microsoft.com/office/officeart/2005/8/layout/lProcess2"/>
    <dgm:cxn modelId="{3ACCEBEB-4D39-494C-A824-DA94773A7BD8}" srcId="{178BBF2D-8302-46AB-90BC-16DC2F0DFCAF}" destId="{5C180C17-6CC9-414E-AB83-5FC4DC12DD30}" srcOrd="1" destOrd="0" parTransId="{3AAB9F68-77D4-410A-BBB8-8008AB953CF7}" sibTransId="{F6A8FE0B-3398-4567-A63C-8E0A69F1BDC6}"/>
    <dgm:cxn modelId="{513F80F6-1D17-4CA1-9C72-C2FC22AAC375}" srcId="{62B8CADE-7C17-4307-9DA2-CC79EFABF762}" destId="{C06F4C0B-8557-441A-A2CF-A0BBF5D7CEB9}" srcOrd="3" destOrd="0" parTransId="{944288BC-CDBE-47C8-BAF6-8FB3C0EE3E2D}" sibTransId="{909BA9DB-E4B4-4F04-A1B4-5451467F7F3D}"/>
    <dgm:cxn modelId="{F947E5F7-CB10-4954-BC25-68151B37F528}" srcId="{178BBF2D-8302-46AB-90BC-16DC2F0DFCAF}" destId="{00BA6414-6719-4A98-AF48-BBE8AF9FEDB6}" srcOrd="3" destOrd="0" parTransId="{4220E3BB-E81F-448C-AB3B-B2460753D7A8}" sibTransId="{35F9D8A6-85AA-42A4-AFBB-C4C996B2FC68}"/>
    <dgm:cxn modelId="{EA06B8F9-8649-457E-8C7E-95542632E56D}" type="presOf" srcId="{05F030C8-E81E-4B60-93D3-D9C34077E752}" destId="{A27F692C-C109-4607-A194-57E0A5FFF519}" srcOrd="0" destOrd="0" presId="urn:microsoft.com/office/officeart/2005/8/layout/lProcess2"/>
    <dgm:cxn modelId="{19EFAFFA-0A79-4408-AFAA-C8C8544231EB}" srcId="{178BBF2D-8302-46AB-90BC-16DC2F0DFCAF}" destId="{DC01874C-4F9D-4999-8A15-2EFB9FD58E87}" srcOrd="0" destOrd="0" parTransId="{8A10A05F-22D1-4EC7-97FE-61E159D90FFF}" sibTransId="{DAC10000-93FA-4705-890A-68793B692631}"/>
    <dgm:cxn modelId="{527BA8FF-8C07-447F-B4E3-A7E793A5FF93}" type="presOf" srcId="{7EEB3F53-77A9-42ED-8681-E5F0A7A284E1}" destId="{0A0B6FEA-D7F2-4648-A87B-0AEDFFB676B1}" srcOrd="0" destOrd="0" presId="urn:microsoft.com/office/officeart/2005/8/layout/lProcess2"/>
    <dgm:cxn modelId="{36F9108E-5C30-4C31-A829-9F1FF370E33F}" type="presParOf" srcId="{B8A008A2-BF9D-4F1B-9B9F-AFF3FF743C8E}" destId="{964F7635-5A4D-4D82-A5D1-5F76C1546AAB}" srcOrd="0" destOrd="0" presId="urn:microsoft.com/office/officeart/2005/8/layout/lProcess2"/>
    <dgm:cxn modelId="{050C4123-20B9-4983-9787-8535B9C8EAA2}" type="presParOf" srcId="{964F7635-5A4D-4D82-A5D1-5F76C1546AAB}" destId="{4921E5D7-6AA4-465F-B368-058871627697}" srcOrd="0" destOrd="0" presId="urn:microsoft.com/office/officeart/2005/8/layout/lProcess2"/>
    <dgm:cxn modelId="{6FCB3C5C-74C5-4B79-8059-21BEF5DE0436}" type="presParOf" srcId="{964F7635-5A4D-4D82-A5D1-5F76C1546AAB}" destId="{C0B60E3B-C872-47A9-9CFA-ED577A4F1846}" srcOrd="1" destOrd="0" presId="urn:microsoft.com/office/officeart/2005/8/layout/lProcess2"/>
    <dgm:cxn modelId="{8B25B2C0-7969-40DD-8B89-253CC49CE8CB}" type="presParOf" srcId="{964F7635-5A4D-4D82-A5D1-5F76C1546AAB}" destId="{D93658D3-A374-4C08-9FC0-551CC238F1E5}" srcOrd="2" destOrd="0" presId="urn:microsoft.com/office/officeart/2005/8/layout/lProcess2"/>
    <dgm:cxn modelId="{7D83DB3E-5A30-4736-8455-A541EE082E36}" type="presParOf" srcId="{D93658D3-A374-4C08-9FC0-551CC238F1E5}" destId="{0928CCCC-2C2D-4637-BF6F-BD30BF46F3C4}" srcOrd="0" destOrd="0" presId="urn:microsoft.com/office/officeart/2005/8/layout/lProcess2"/>
    <dgm:cxn modelId="{2F97D457-A67A-4C23-9658-35CD525E486A}" type="presParOf" srcId="{0928CCCC-2C2D-4637-BF6F-BD30BF46F3C4}" destId="{83D0F6FC-C64D-4075-BD9E-80263B41C105}" srcOrd="0" destOrd="0" presId="urn:microsoft.com/office/officeart/2005/8/layout/lProcess2"/>
    <dgm:cxn modelId="{F056AED2-646D-4F90-8D4C-5A34A8FE5BFB}" type="presParOf" srcId="{0928CCCC-2C2D-4637-BF6F-BD30BF46F3C4}" destId="{D5B7E73A-4D0B-41AD-88D5-2F72F3928B8E}" srcOrd="1" destOrd="0" presId="urn:microsoft.com/office/officeart/2005/8/layout/lProcess2"/>
    <dgm:cxn modelId="{03756117-05E5-4DF1-905F-E2EFB535CD54}" type="presParOf" srcId="{0928CCCC-2C2D-4637-BF6F-BD30BF46F3C4}" destId="{EBDE106F-89DE-4A3E-B87C-0F8BF07F7B94}" srcOrd="2" destOrd="0" presId="urn:microsoft.com/office/officeart/2005/8/layout/lProcess2"/>
    <dgm:cxn modelId="{E99C61FE-BE9F-4712-9C2E-00D582A6B590}" type="presParOf" srcId="{0928CCCC-2C2D-4637-BF6F-BD30BF46F3C4}" destId="{27CBB19C-1A3C-47DD-87CA-BD294F297D21}" srcOrd="3" destOrd="0" presId="urn:microsoft.com/office/officeart/2005/8/layout/lProcess2"/>
    <dgm:cxn modelId="{22DC393A-0A85-46BD-9736-F43DC6C89816}" type="presParOf" srcId="{0928CCCC-2C2D-4637-BF6F-BD30BF46F3C4}" destId="{42C1B13B-1B46-4AA2-AD2E-B816A552BE4A}" srcOrd="4" destOrd="0" presId="urn:microsoft.com/office/officeart/2005/8/layout/lProcess2"/>
    <dgm:cxn modelId="{F9C098F2-F064-4A2F-8635-B80AFDD8CDAA}" type="presParOf" srcId="{0928CCCC-2C2D-4637-BF6F-BD30BF46F3C4}" destId="{BADCB218-D4C2-44EE-805C-8EFD366E661D}" srcOrd="5" destOrd="0" presId="urn:microsoft.com/office/officeart/2005/8/layout/lProcess2"/>
    <dgm:cxn modelId="{E65DA61A-1C7D-4A87-9A4E-D3A0D7F56548}" type="presParOf" srcId="{0928CCCC-2C2D-4637-BF6F-BD30BF46F3C4}" destId="{E7EB1B7B-91CF-40BF-9309-94239E6CB84E}" srcOrd="6" destOrd="0" presId="urn:microsoft.com/office/officeart/2005/8/layout/lProcess2"/>
    <dgm:cxn modelId="{F81A9A5B-58FB-4A60-BBA2-B0BCF872B9B5}" type="presParOf" srcId="{0928CCCC-2C2D-4637-BF6F-BD30BF46F3C4}" destId="{57F6CA10-54F8-43E7-BDEC-AA4CA0472AF6}" srcOrd="7" destOrd="0" presId="urn:microsoft.com/office/officeart/2005/8/layout/lProcess2"/>
    <dgm:cxn modelId="{4307EB41-E6B1-4ED2-A6D3-978EAB4F6989}" type="presParOf" srcId="{0928CCCC-2C2D-4637-BF6F-BD30BF46F3C4}" destId="{D6775947-02BC-459A-A731-A06F0AB989EC}" srcOrd="8" destOrd="0" presId="urn:microsoft.com/office/officeart/2005/8/layout/lProcess2"/>
    <dgm:cxn modelId="{18E229FC-4E7B-405B-80B8-904D3670DD02}" type="presParOf" srcId="{B8A008A2-BF9D-4F1B-9B9F-AFF3FF743C8E}" destId="{99EB5F6A-7585-4EF2-90A7-236763A409A9}" srcOrd="1" destOrd="0" presId="urn:microsoft.com/office/officeart/2005/8/layout/lProcess2"/>
    <dgm:cxn modelId="{088D6AD9-3D8C-41F4-B2EE-FAD4B776FEE9}" type="presParOf" srcId="{B8A008A2-BF9D-4F1B-9B9F-AFF3FF743C8E}" destId="{07341AED-D658-4120-811B-D431D768964C}" srcOrd="2" destOrd="0" presId="urn:microsoft.com/office/officeart/2005/8/layout/lProcess2"/>
    <dgm:cxn modelId="{BE5B5954-9888-4494-8283-242E9C8A9E3B}" type="presParOf" srcId="{07341AED-D658-4120-811B-D431D768964C}" destId="{874A6397-0C7A-4AB9-88FC-A058E3A56730}" srcOrd="0" destOrd="0" presId="urn:microsoft.com/office/officeart/2005/8/layout/lProcess2"/>
    <dgm:cxn modelId="{208A2E7C-3098-4D48-BEE5-2ED0F0DE063C}" type="presParOf" srcId="{07341AED-D658-4120-811B-D431D768964C}" destId="{E0194784-DE22-4551-BAC3-21B2A527242C}" srcOrd="1" destOrd="0" presId="urn:microsoft.com/office/officeart/2005/8/layout/lProcess2"/>
    <dgm:cxn modelId="{461AC733-20F4-452C-9073-4BC8658A6EE6}" type="presParOf" srcId="{07341AED-D658-4120-811B-D431D768964C}" destId="{459BA26B-7495-4D65-B16E-1AE2ABAAD8B2}" srcOrd="2" destOrd="0" presId="urn:microsoft.com/office/officeart/2005/8/layout/lProcess2"/>
    <dgm:cxn modelId="{44698D2B-7E3E-4083-B614-E9098BC504D6}" type="presParOf" srcId="{459BA26B-7495-4D65-B16E-1AE2ABAAD8B2}" destId="{2A7DE546-9049-450F-9209-03F622CD6DBD}" srcOrd="0" destOrd="0" presId="urn:microsoft.com/office/officeart/2005/8/layout/lProcess2"/>
    <dgm:cxn modelId="{2CECE978-36E1-41B7-B4F4-167617C0F94C}" type="presParOf" srcId="{2A7DE546-9049-450F-9209-03F622CD6DBD}" destId="{C34F2893-7E1E-4CFC-9B29-B2BC081DB17A}" srcOrd="0" destOrd="0" presId="urn:microsoft.com/office/officeart/2005/8/layout/lProcess2"/>
    <dgm:cxn modelId="{C807A19A-5D06-4EAF-A809-64DB099B1689}" type="presParOf" srcId="{2A7DE546-9049-450F-9209-03F622CD6DBD}" destId="{EB6DA9F0-6B9B-41CD-9CE9-F3F5214F1906}" srcOrd="1" destOrd="0" presId="urn:microsoft.com/office/officeart/2005/8/layout/lProcess2"/>
    <dgm:cxn modelId="{450E0E7C-D0DC-4D8A-AB96-AE4E11B2906E}" type="presParOf" srcId="{2A7DE546-9049-450F-9209-03F622CD6DBD}" destId="{406CD8E7-F7FD-4137-916D-5A9097E2701B}" srcOrd="2" destOrd="0" presId="urn:microsoft.com/office/officeart/2005/8/layout/lProcess2"/>
    <dgm:cxn modelId="{C14D4574-6F15-455D-AE5A-CE110853342B}" type="presParOf" srcId="{2A7DE546-9049-450F-9209-03F622CD6DBD}" destId="{EEC7A357-71F6-4430-AFAD-ACAA4681D420}" srcOrd="3" destOrd="0" presId="urn:microsoft.com/office/officeart/2005/8/layout/lProcess2"/>
    <dgm:cxn modelId="{4335D9AE-8253-40CE-979C-23FA10EFF7B9}" type="presParOf" srcId="{2A7DE546-9049-450F-9209-03F622CD6DBD}" destId="{0A0B6FEA-D7F2-4648-A87B-0AEDFFB676B1}" srcOrd="4" destOrd="0" presId="urn:microsoft.com/office/officeart/2005/8/layout/lProcess2"/>
    <dgm:cxn modelId="{E8A5308E-1EA3-461C-BB17-A9960D9F72E8}" type="presParOf" srcId="{2A7DE546-9049-450F-9209-03F622CD6DBD}" destId="{013158D2-E282-4A84-B95D-0DF7397BA78C}" srcOrd="5" destOrd="0" presId="urn:microsoft.com/office/officeart/2005/8/layout/lProcess2"/>
    <dgm:cxn modelId="{CA8BDD60-EA40-490F-9671-A21F2C623A0B}" type="presParOf" srcId="{2A7DE546-9049-450F-9209-03F622CD6DBD}" destId="{1B44EF15-D05E-41FD-B2F9-05AE15AA938F}" srcOrd="6" destOrd="0" presId="urn:microsoft.com/office/officeart/2005/8/layout/lProcess2"/>
    <dgm:cxn modelId="{F80CA9B5-0EF2-4D07-BE8F-921E77E22D86}" type="presParOf" srcId="{2A7DE546-9049-450F-9209-03F622CD6DBD}" destId="{400F6C58-CEFC-43EB-B190-4728113CF72B}" srcOrd="7" destOrd="0" presId="urn:microsoft.com/office/officeart/2005/8/layout/lProcess2"/>
    <dgm:cxn modelId="{23A98B1D-5BF0-4AC4-ADB2-ABA43AA3DE60}" type="presParOf" srcId="{2A7DE546-9049-450F-9209-03F622CD6DBD}" destId="{08CD01D1-E49F-4156-AF74-A2D5EE7F0F8F}" srcOrd="8" destOrd="0" presId="urn:microsoft.com/office/officeart/2005/8/layout/lProcess2"/>
    <dgm:cxn modelId="{EF83E59C-F6F5-4AB1-9ABA-F3202B531F8A}" type="presParOf" srcId="{2A7DE546-9049-450F-9209-03F622CD6DBD}" destId="{E057D5DB-57D3-46F6-830F-3A2909810624}" srcOrd="9" destOrd="0" presId="urn:microsoft.com/office/officeart/2005/8/layout/lProcess2"/>
    <dgm:cxn modelId="{8924E55E-1114-48DE-8CCD-58309C655134}" type="presParOf" srcId="{2A7DE546-9049-450F-9209-03F622CD6DBD}" destId="{68D66F52-363A-4B0E-A66C-57965E09BF59}" srcOrd="10" destOrd="0" presId="urn:microsoft.com/office/officeart/2005/8/layout/lProcess2"/>
    <dgm:cxn modelId="{B6F41DBF-FAB0-41A9-8740-8A526E3B8CA3}" type="presParOf" srcId="{B8A008A2-BF9D-4F1B-9B9F-AFF3FF743C8E}" destId="{F9BF6589-CC8B-41B8-A26F-AA03E19F8AD3}" srcOrd="3" destOrd="0" presId="urn:microsoft.com/office/officeart/2005/8/layout/lProcess2"/>
    <dgm:cxn modelId="{F5EB2ED9-68E1-4EDE-98F4-B9FC15B38C5C}" type="presParOf" srcId="{B8A008A2-BF9D-4F1B-9B9F-AFF3FF743C8E}" destId="{0A8611CD-D769-4645-8E97-B8FE078C027A}" srcOrd="4" destOrd="0" presId="urn:microsoft.com/office/officeart/2005/8/layout/lProcess2"/>
    <dgm:cxn modelId="{5213C538-FF2B-4B01-BC02-94C1813605CE}" type="presParOf" srcId="{0A8611CD-D769-4645-8E97-B8FE078C027A}" destId="{6ECBBD1C-571B-4F4E-B922-452779340EC4}" srcOrd="0" destOrd="0" presId="urn:microsoft.com/office/officeart/2005/8/layout/lProcess2"/>
    <dgm:cxn modelId="{C0C815B2-A036-4CDB-B24B-76D3DA4D1CA3}" type="presParOf" srcId="{0A8611CD-D769-4645-8E97-B8FE078C027A}" destId="{764FD649-E7C8-4823-B0AC-8515AA2FDCFC}" srcOrd="1" destOrd="0" presId="urn:microsoft.com/office/officeart/2005/8/layout/lProcess2"/>
    <dgm:cxn modelId="{33B8B3C6-5626-427E-896E-EDFC32EDC170}" type="presParOf" srcId="{0A8611CD-D769-4645-8E97-B8FE078C027A}" destId="{6CCF9E87-83A3-4C11-AC8B-2E1737A2FCEF}" srcOrd="2" destOrd="0" presId="urn:microsoft.com/office/officeart/2005/8/layout/lProcess2"/>
    <dgm:cxn modelId="{08A88A10-1897-49B9-BC95-F69B1814B4A7}" type="presParOf" srcId="{6CCF9E87-83A3-4C11-AC8B-2E1737A2FCEF}" destId="{D5793A97-0121-4790-A255-7E84F13C0467}" srcOrd="0" destOrd="0" presId="urn:microsoft.com/office/officeart/2005/8/layout/lProcess2"/>
    <dgm:cxn modelId="{C461FF2F-1B5E-4ABD-88D0-660C6CA8BF09}" type="presParOf" srcId="{D5793A97-0121-4790-A255-7E84F13C0467}" destId="{51083B15-47A7-4C34-A7BB-2783FB852CF0}" srcOrd="0" destOrd="0" presId="urn:microsoft.com/office/officeart/2005/8/layout/lProcess2"/>
    <dgm:cxn modelId="{468D06E3-1F34-4FB3-87CB-489D673DFD20}" type="presParOf" srcId="{D5793A97-0121-4790-A255-7E84F13C0467}" destId="{EA7290EB-2DFB-44AA-8564-CD2A778CEE4B}" srcOrd="1" destOrd="0" presId="urn:microsoft.com/office/officeart/2005/8/layout/lProcess2"/>
    <dgm:cxn modelId="{B1688857-1384-45ED-ABC3-DCEE29FC09FC}" type="presParOf" srcId="{D5793A97-0121-4790-A255-7E84F13C0467}" destId="{8981B78A-F9AE-4781-B666-85D9823E370D}" srcOrd="2" destOrd="0" presId="urn:microsoft.com/office/officeart/2005/8/layout/lProcess2"/>
    <dgm:cxn modelId="{2AF92EB7-5586-41D5-BAF2-1A1581E4172E}" type="presParOf" srcId="{D5793A97-0121-4790-A255-7E84F13C0467}" destId="{2A3C9750-C987-4612-BADB-6A8D7F869E46}" srcOrd="3" destOrd="0" presId="urn:microsoft.com/office/officeart/2005/8/layout/lProcess2"/>
    <dgm:cxn modelId="{7352A62A-55B7-4323-A2EB-8017F934D8DB}" type="presParOf" srcId="{D5793A97-0121-4790-A255-7E84F13C0467}" destId="{745875E4-A894-4361-8A44-F366FA239C87}" srcOrd="4" destOrd="0" presId="urn:microsoft.com/office/officeart/2005/8/layout/lProcess2"/>
    <dgm:cxn modelId="{19E0FC45-C6A1-4540-9604-60E33A5033A7}" type="presParOf" srcId="{D5793A97-0121-4790-A255-7E84F13C0467}" destId="{FB6C3712-4B0E-4141-8421-6F67BDC06017}" srcOrd="5" destOrd="0" presId="urn:microsoft.com/office/officeart/2005/8/layout/lProcess2"/>
    <dgm:cxn modelId="{82FACA3F-33BA-401B-804D-DEBE1E99A319}" type="presParOf" srcId="{D5793A97-0121-4790-A255-7E84F13C0467}" destId="{BC22F3F6-0582-4E99-98E9-7B4502607C88}" srcOrd="6" destOrd="0" presId="urn:microsoft.com/office/officeart/2005/8/layout/lProcess2"/>
    <dgm:cxn modelId="{290E20E3-6BE9-48A2-A04F-F894DD971600}" type="presParOf" srcId="{B8A008A2-BF9D-4F1B-9B9F-AFF3FF743C8E}" destId="{9A8561CC-948F-45B0-AC01-00EA44364845}" srcOrd="5" destOrd="0" presId="urn:microsoft.com/office/officeart/2005/8/layout/lProcess2"/>
    <dgm:cxn modelId="{FF35A63E-11CD-4350-A8B2-E34637FF0840}" type="presParOf" srcId="{B8A008A2-BF9D-4F1B-9B9F-AFF3FF743C8E}" destId="{19830E18-AC64-49B1-B586-F9E44FB7D69C}" srcOrd="6" destOrd="0" presId="urn:microsoft.com/office/officeart/2005/8/layout/lProcess2"/>
    <dgm:cxn modelId="{421639D3-E54D-47BF-813A-8FB602581507}" type="presParOf" srcId="{19830E18-AC64-49B1-B586-F9E44FB7D69C}" destId="{152256DE-544E-4EA2-95E3-30BDF6960B2A}" srcOrd="0" destOrd="0" presId="urn:microsoft.com/office/officeart/2005/8/layout/lProcess2"/>
    <dgm:cxn modelId="{26DF8A09-DB52-4D0E-A499-56165C202CDA}" type="presParOf" srcId="{19830E18-AC64-49B1-B586-F9E44FB7D69C}" destId="{F9231CE8-E703-4272-8F84-6734B87C88AC}" srcOrd="1" destOrd="0" presId="urn:microsoft.com/office/officeart/2005/8/layout/lProcess2"/>
    <dgm:cxn modelId="{7906FEBA-7791-4692-949C-366E73545924}" type="presParOf" srcId="{19830E18-AC64-49B1-B586-F9E44FB7D69C}" destId="{63031E49-6F10-4222-AEA4-D46700E0E82E}" srcOrd="2" destOrd="0" presId="urn:microsoft.com/office/officeart/2005/8/layout/lProcess2"/>
    <dgm:cxn modelId="{785A27EC-D407-4486-BDC9-1F072628233A}" type="presParOf" srcId="{63031E49-6F10-4222-AEA4-D46700E0E82E}" destId="{AA30A213-E7C4-48DE-A89A-711AC204A6CB}" srcOrd="0" destOrd="0" presId="urn:microsoft.com/office/officeart/2005/8/layout/lProcess2"/>
    <dgm:cxn modelId="{8B9F5A4C-FAAA-4FAF-8587-D36844C4656B}" type="presParOf" srcId="{AA30A213-E7C4-48DE-A89A-711AC204A6CB}" destId="{B564D848-B9D4-4409-B589-C13E8388D729}" srcOrd="0" destOrd="0" presId="urn:microsoft.com/office/officeart/2005/8/layout/lProcess2"/>
    <dgm:cxn modelId="{D76FD59C-4649-41B2-B496-22798ABF9618}" type="presParOf" srcId="{AA30A213-E7C4-48DE-A89A-711AC204A6CB}" destId="{6C8003A0-FDDB-4936-A0DB-F2339C6F05BC}" srcOrd="1" destOrd="0" presId="urn:microsoft.com/office/officeart/2005/8/layout/lProcess2"/>
    <dgm:cxn modelId="{63474145-8F18-4E98-BFB7-068C5140D234}" type="presParOf" srcId="{AA30A213-E7C4-48DE-A89A-711AC204A6CB}" destId="{4B699D1A-00B9-4D59-A1EE-8445CC954537}" srcOrd="2" destOrd="0" presId="urn:microsoft.com/office/officeart/2005/8/layout/lProcess2"/>
    <dgm:cxn modelId="{2C533CAA-6809-46EA-B1BE-3335065D5E73}" type="presParOf" srcId="{AA30A213-E7C4-48DE-A89A-711AC204A6CB}" destId="{101798FF-556A-4C37-9203-8FF5BC75B9F2}" srcOrd="3" destOrd="0" presId="urn:microsoft.com/office/officeart/2005/8/layout/lProcess2"/>
    <dgm:cxn modelId="{52D03944-27C5-4A4E-A9D1-F32853B0A448}" type="presParOf" srcId="{AA30A213-E7C4-48DE-A89A-711AC204A6CB}" destId="{03AA0525-F3E2-4BD5-BA4C-DBCFBA192051}" srcOrd="4" destOrd="0" presId="urn:microsoft.com/office/officeart/2005/8/layout/lProcess2"/>
    <dgm:cxn modelId="{CCF63CC5-37DE-42A7-A72E-01E6581CFFAF}" type="presParOf" srcId="{AA30A213-E7C4-48DE-A89A-711AC204A6CB}" destId="{FD72BCF3-9651-4714-9435-0C9B20916A44}" srcOrd="5" destOrd="0" presId="urn:microsoft.com/office/officeart/2005/8/layout/lProcess2"/>
    <dgm:cxn modelId="{91FDA1F1-F27B-445F-B163-AFA2F039C721}" type="presParOf" srcId="{AA30A213-E7C4-48DE-A89A-711AC204A6CB}" destId="{E6766045-3F51-438E-8E53-46CB31061222}" srcOrd="6" destOrd="0" presId="urn:microsoft.com/office/officeart/2005/8/layout/lProcess2"/>
    <dgm:cxn modelId="{093CFB9E-F8F8-4CEF-8F3A-A8B6DF483A3C}" type="presParOf" srcId="{B8A008A2-BF9D-4F1B-9B9F-AFF3FF743C8E}" destId="{EC7D5244-FEBE-4C49-8C65-21FC98DF42B9}" srcOrd="7" destOrd="0" presId="urn:microsoft.com/office/officeart/2005/8/layout/lProcess2"/>
    <dgm:cxn modelId="{41FE758C-ECCF-43F7-888C-F80905E1BBCB}" type="presParOf" srcId="{B8A008A2-BF9D-4F1B-9B9F-AFF3FF743C8E}" destId="{47693953-5225-4437-87BD-500330BDC0FF}" srcOrd="8" destOrd="0" presId="urn:microsoft.com/office/officeart/2005/8/layout/lProcess2"/>
    <dgm:cxn modelId="{FE601D6D-B5AB-4321-8FAD-953F9956AF7A}" type="presParOf" srcId="{47693953-5225-4437-87BD-500330BDC0FF}" destId="{CEC6A45C-8F59-4757-9D06-9BA20FDE3CC8}" srcOrd="0" destOrd="0" presId="urn:microsoft.com/office/officeart/2005/8/layout/lProcess2"/>
    <dgm:cxn modelId="{00D0A493-B2EB-4881-9D83-C33A740FBB97}" type="presParOf" srcId="{47693953-5225-4437-87BD-500330BDC0FF}" destId="{C1557F04-403C-49EB-AFF8-BB0B2721F90E}" srcOrd="1" destOrd="0" presId="urn:microsoft.com/office/officeart/2005/8/layout/lProcess2"/>
    <dgm:cxn modelId="{37AFC742-4818-41D9-AF2E-BF744505BBEE}" type="presParOf" srcId="{47693953-5225-4437-87BD-500330BDC0FF}" destId="{746F4486-CB9C-496F-A877-E3F27009C2A4}" srcOrd="2" destOrd="0" presId="urn:microsoft.com/office/officeart/2005/8/layout/lProcess2"/>
    <dgm:cxn modelId="{C257B1EE-F8D4-4C1D-B007-ECB623D919A9}" type="presParOf" srcId="{746F4486-CB9C-496F-A877-E3F27009C2A4}" destId="{B45643DE-9496-49B6-AE22-0F5FC637E1FB}" srcOrd="0" destOrd="0" presId="urn:microsoft.com/office/officeart/2005/8/layout/lProcess2"/>
    <dgm:cxn modelId="{E141A27E-75FB-4D7B-ADA2-96549F70EC89}" type="presParOf" srcId="{B45643DE-9496-49B6-AE22-0F5FC637E1FB}" destId="{10FFCED2-F87D-4073-B995-AFB82B57FE21}" srcOrd="0" destOrd="0" presId="urn:microsoft.com/office/officeart/2005/8/layout/lProcess2"/>
    <dgm:cxn modelId="{202B3226-AB8A-4E18-B6B6-DB259549EAED}" type="presParOf" srcId="{B45643DE-9496-49B6-AE22-0F5FC637E1FB}" destId="{55156A53-428E-46ED-A8DC-407E3302851B}" srcOrd="1" destOrd="0" presId="urn:microsoft.com/office/officeart/2005/8/layout/lProcess2"/>
    <dgm:cxn modelId="{6EC48CAF-6B21-45D7-A4D8-0C03264A2FCC}" type="presParOf" srcId="{B45643DE-9496-49B6-AE22-0F5FC637E1FB}" destId="{BAACB0D3-E693-4FAE-9759-EB8493061570}" srcOrd="2" destOrd="0" presId="urn:microsoft.com/office/officeart/2005/8/layout/lProcess2"/>
    <dgm:cxn modelId="{998BBAD3-975D-42AC-8568-22C7BB53215D}" type="presParOf" srcId="{B45643DE-9496-49B6-AE22-0F5FC637E1FB}" destId="{3F5993BA-67FA-478A-8263-34DA9E01F855}" srcOrd="3" destOrd="0" presId="urn:microsoft.com/office/officeart/2005/8/layout/lProcess2"/>
    <dgm:cxn modelId="{F80709C3-092D-4C4A-9ADC-20FD914003F3}" type="presParOf" srcId="{B45643DE-9496-49B6-AE22-0F5FC637E1FB}" destId="{D63A21B3-651D-4EA5-B23D-79D19E3EF075}" srcOrd="4" destOrd="0" presId="urn:microsoft.com/office/officeart/2005/8/layout/lProcess2"/>
    <dgm:cxn modelId="{8946E5F4-2686-4713-B625-1446786E3C31}" type="presParOf" srcId="{B45643DE-9496-49B6-AE22-0F5FC637E1FB}" destId="{3DDB1A5A-3B5B-4AB6-B57A-4615C790EA51}" srcOrd="5" destOrd="0" presId="urn:microsoft.com/office/officeart/2005/8/layout/lProcess2"/>
    <dgm:cxn modelId="{A37AE20E-353F-4D69-B44B-7BFBB9ACC555}" type="presParOf" srcId="{B45643DE-9496-49B6-AE22-0F5FC637E1FB}" destId="{A27F692C-C109-4607-A194-57E0A5FFF519}" srcOrd="6" destOrd="0" presId="urn:microsoft.com/office/officeart/2005/8/layout/lProcess2"/>
    <dgm:cxn modelId="{EEDBA93F-7D5C-4F5B-863C-28070C511D8E}" type="presParOf" srcId="{B45643DE-9496-49B6-AE22-0F5FC637E1FB}" destId="{EC805B3F-3C39-4648-B7FA-6B1666D7B2B0}" srcOrd="7" destOrd="0" presId="urn:microsoft.com/office/officeart/2005/8/layout/lProcess2"/>
    <dgm:cxn modelId="{9DF2AE6B-0FA1-4A1D-B6A3-D5FFA039313E}" type="presParOf" srcId="{B45643DE-9496-49B6-AE22-0F5FC637E1FB}" destId="{9686D535-ADC9-4AA8-BBFE-79DFD6903E24}" srcOrd="8"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5BC0D2-F4D1-4174-B37C-A4AE234CAC5E}" type="doc">
      <dgm:prSet loTypeId="urn:microsoft.com/office/officeart/2005/8/layout/lProcess2" loCatId="list" qsTypeId="urn:microsoft.com/office/officeart/2005/8/quickstyle/simple1" qsCatId="simple" csTypeId="urn:microsoft.com/office/officeart/2005/8/colors/accent4_1" csCatId="accent4" phldr="1"/>
      <dgm:spPr/>
      <dgm:t>
        <a:bodyPr/>
        <a:lstStyle/>
        <a:p>
          <a:endParaRPr lang="en-US"/>
        </a:p>
      </dgm:t>
    </dgm:pt>
    <dgm:pt modelId="{6F74AFF3-9B36-4348-9E59-24C3BCB1469F}">
      <dgm:prSet phldrT="[Text]" phldr="0" custT="1"/>
      <dgm:spPr/>
      <dgm:t>
        <a:bodyPr/>
        <a:lstStyle/>
        <a:p>
          <a:r>
            <a:rPr lang="en-US" sz="2400" dirty="0">
              <a:latin typeface="Arial" panose="020B0604020202020204"/>
            </a:rPr>
            <a:t>Analgesic</a:t>
          </a:r>
          <a:endParaRPr lang="en-US" sz="2400" dirty="0"/>
        </a:p>
      </dgm:t>
    </dgm:pt>
    <dgm:pt modelId="{3C863955-6DBA-48F6-8A3A-E5DF4B7ABE3E}" type="parTrans" cxnId="{7D645A8E-DD6E-43A6-A53C-70E296A1899E}">
      <dgm:prSet/>
      <dgm:spPr/>
      <dgm:t>
        <a:bodyPr/>
        <a:lstStyle/>
        <a:p>
          <a:endParaRPr lang="en-US"/>
        </a:p>
      </dgm:t>
    </dgm:pt>
    <dgm:pt modelId="{4D176968-4C71-4DF7-8AA2-1AD83488D135}" type="sibTrans" cxnId="{7D645A8E-DD6E-43A6-A53C-70E296A1899E}">
      <dgm:prSet/>
      <dgm:spPr/>
      <dgm:t>
        <a:bodyPr/>
        <a:lstStyle/>
        <a:p>
          <a:endParaRPr lang="en-US"/>
        </a:p>
      </dgm:t>
    </dgm:pt>
    <dgm:pt modelId="{C786EBFB-0D96-4E4B-843F-D49FBC5E437C}">
      <dgm:prSet phldrT="[Text]" phldr="0" custT="1"/>
      <dgm:spPr/>
      <dgm:t>
        <a:bodyPr/>
        <a:lstStyle/>
        <a:p>
          <a:r>
            <a:rPr lang="en-US" sz="1800" dirty="0">
              <a:latin typeface="Arial" panose="020B0604020202020204"/>
            </a:rPr>
            <a:t>Acetaminophen</a:t>
          </a:r>
          <a:endParaRPr lang="en-US" sz="1800" dirty="0"/>
        </a:p>
      </dgm:t>
    </dgm:pt>
    <dgm:pt modelId="{72464340-C33A-4172-8403-305BA5668883}" type="parTrans" cxnId="{27B006D7-EEE4-4CBF-8776-85CEDFF1CF75}">
      <dgm:prSet/>
      <dgm:spPr/>
      <dgm:t>
        <a:bodyPr/>
        <a:lstStyle/>
        <a:p>
          <a:endParaRPr lang="en-US"/>
        </a:p>
      </dgm:t>
    </dgm:pt>
    <dgm:pt modelId="{1ED48BEF-83A4-42BE-AD5E-19E876B3B896}" type="sibTrans" cxnId="{27B006D7-EEE4-4CBF-8776-85CEDFF1CF75}">
      <dgm:prSet/>
      <dgm:spPr/>
      <dgm:t>
        <a:bodyPr/>
        <a:lstStyle/>
        <a:p>
          <a:endParaRPr lang="en-US"/>
        </a:p>
      </dgm:t>
    </dgm:pt>
    <dgm:pt modelId="{D4D1DD4A-BB51-49F0-AA9B-BB22D8F61E41}">
      <dgm:prSet phldrT="[Text]" phldr="0" custT="1"/>
      <dgm:spPr/>
      <dgm:t>
        <a:bodyPr/>
        <a:lstStyle/>
        <a:p>
          <a:r>
            <a:rPr lang="en-US" sz="2400" dirty="0">
              <a:latin typeface="Arial" panose="020B0604020202020204"/>
            </a:rPr>
            <a:t>Anti-inflammatory</a:t>
          </a:r>
          <a:endParaRPr lang="en-US" sz="2400" dirty="0"/>
        </a:p>
      </dgm:t>
    </dgm:pt>
    <dgm:pt modelId="{13C2ABE8-4786-438E-B260-924CD5D6B419}" type="parTrans" cxnId="{3996E13C-160A-4BCC-BDDD-548695FEB0EF}">
      <dgm:prSet/>
      <dgm:spPr/>
      <dgm:t>
        <a:bodyPr/>
        <a:lstStyle/>
        <a:p>
          <a:endParaRPr lang="en-US"/>
        </a:p>
      </dgm:t>
    </dgm:pt>
    <dgm:pt modelId="{3DBD3BEA-5739-4A1D-91C2-635BC8F455F0}" type="sibTrans" cxnId="{3996E13C-160A-4BCC-BDDD-548695FEB0EF}">
      <dgm:prSet/>
      <dgm:spPr/>
      <dgm:t>
        <a:bodyPr/>
        <a:lstStyle/>
        <a:p>
          <a:endParaRPr lang="en-US"/>
        </a:p>
      </dgm:t>
    </dgm:pt>
    <dgm:pt modelId="{99C8C1B1-C158-4F3F-AB1D-C95D0200804E}">
      <dgm:prSet phldrT="[Text]" phldr="0" custT="1"/>
      <dgm:spPr/>
      <dgm:t>
        <a:bodyPr/>
        <a:lstStyle/>
        <a:p>
          <a:r>
            <a:rPr lang="en-US" sz="1800" dirty="0">
              <a:latin typeface="Arial" panose="020B0604020202020204"/>
            </a:rPr>
            <a:t>NSAID</a:t>
          </a:r>
          <a:endParaRPr lang="en-US" sz="1800" dirty="0"/>
        </a:p>
      </dgm:t>
    </dgm:pt>
    <dgm:pt modelId="{3799DA05-E71C-4773-9342-2110CDDC4EAA}" type="parTrans" cxnId="{A0116DED-DCD1-4492-819D-6BAAC9AA0CEA}">
      <dgm:prSet/>
      <dgm:spPr/>
      <dgm:t>
        <a:bodyPr/>
        <a:lstStyle/>
        <a:p>
          <a:endParaRPr lang="en-US"/>
        </a:p>
      </dgm:t>
    </dgm:pt>
    <dgm:pt modelId="{BA5B5AFA-E909-4098-847E-145CFE0E656B}" type="sibTrans" cxnId="{A0116DED-DCD1-4492-819D-6BAAC9AA0CEA}">
      <dgm:prSet/>
      <dgm:spPr/>
      <dgm:t>
        <a:bodyPr/>
        <a:lstStyle/>
        <a:p>
          <a:endParaRPr lang="en-US"/>
        </a:p>
      </dgm:t>
    </dgm:pt>
    <dgm:pt modelId="{6E9EFC75-EB7C-48FC-9E03-69ACFA439567}">
      <dgm:prSet phldrT="[Text]" phldr="0" custT="1"/>
      <dgm:spPr/>
      <dgm:t>
        <a:bodyPr/>
        <a:lstStyle/>
        <a:p>
          <a:r>
            <a:rPr lang="en-US" sz="1800" dirty="0">
              <a:latin typeface="Arial" panose="020B0604020202020204"/>
            </a:rPr>
            <a:t>Steroid</a:t>
          </a:r>
          <a:endParaRPr lang="en-US" sz="1800" dirty="0"/>
        </a:p>
      </dgm:t>
    </dgm:pt>
    <dgm:pt modelId="{8D207F65-53ED-402F-BD6C-02A2091EF15F}" type="parTrans" cxnId="{AF4DFBD5-32AB-47BA-BA1B-E50CE067E98E}">
      <dgm:prSet/>
      <dgm:spPr/>
      <dgm:t>
        <a:bodyPr/>
        <a:lstStyle/>
        <a:p>
          <a:endParaRPr lang="en-US"/>
        </a:p>
      </dgm:t>
    </dgm:pt>
    <dgm:pt modelId="{3F869B65-4243-4204-BB39-AA908EC476D0}" type="sibTrans" cxnId="{AF4DFBD5-32AB-47BA-BA1B-E50CE067E98E}">
      <dgm:prSet/>
      <dgm:spPr/>
      <dgm:t>
        <a:bodyPr/>
        <a:lstStyle/>
        <a:p>
          <a:endParaRPr lang="en-US"/>
        </a:p>
      </dgm:t>
    </dgm:pt>
    <dgm:pt modelId="{1294E31D-5B26-48BF-8A34-831E64EC7AED}">
      <dgm:prSet phldrT="[Text]" phldr="0" custT="1"/>
      <dgm:spPr/>
      <dgm:t>
        <a:bodyPr/>
        <a:lstStyle/>
        <a:p>
          <a:r>
            <a:rPr lang="en-US" sz="1600" dirty="0">
              <a:latin typeface="Arial" panose="020B0604020202020204"/>
            </a:rPr>
            <a:t>Dexamethasone</a:t>
          </a:r>
          <a:endParaRPr lang="en-US" sz="1600" dirty="0"/>
        </a:p>
      </dgm:t>
    </dgm:pt>
    <dgm:pt modelId="{9C39E280-C636-46F2-A2F2-1F3D51AEB9F6}" type="parTrans" cxnId="{23341BD2-B051-4D85-959F-904EEB5094AE}">
      <dgm:prSet/>
      <dgm:spPr/>
      <dgm:t>
        <a:bodyPr/>
        <a:lstStyle/>
        <a:p>
          <a:endParaRPr lang="en-US"/>
        </a:p>
      </dgm:t>
    </dgm:pt>
    <dgm:pt modelId="{C27C50F3-79CD-4465-A491-FB8274ED4C47}" type="sibTrans" cxnId="{23341BD2-B051-4D85-959F-904EEB5094AE}">
      <dgm:prSet/>
      <dgm:spPr/>
      <dgm:t>
        <a:bodyPr/>
        <a:lstStyle/>
        <a:p>
          <a:endParaRPr lang="en-US"/>
        </a:p>
      </dgm:t>
    </dgm:pt>
    <dgm:pt modelId="{BE30037A-83E4-4036-988D-89C8686A144A}">
      <dgm:prSet phldrT="[Text]" phldr="0" custT="1"/>
      <dgm:spPr/>
      <dgm:t>
        <a:bodyPr/>
        <a:lstStyle/>
        <a:p>
          <a:r>
            <a:rPr lang="en-US" sz="1600" dirty="0">
              <a:latin typeface="Arial" panose="020B0604020202020204"/>
            </a:rPr>
            <a:t>Prednisone</a:t>
          </a:r>
          <a:endParaRPr lang="en-US" sz="1600" dirty="0"/>
        </a:p>
      </dgm:t>
    </dgm:pt>
    <dgm:pt modelId="{D1865D0C-C604-4384-A241-702E593FF5CC}" type="parTrans" cxnId="{7F59966E-3CBB-4C35-9A08-3DDAD56C7A8C}">
      <dgm:prSet/>
      <dgm:spPr/>
      <dgm:t>
        <a:bodyPr/>
        <a:lstStyle/>
        <a:p>
          <a:endParaRPr lang="en-US"/>
        </a:p>
      </dgm:t>
    </dgm:pt>
    <dgm:pt modelId="{116E51C2-B7E3-479B-A524-4C6A465FC479}" type="sibTrans" cxnId="{7F59966E-3CBB-4C35-9A08-3DDAD56C7A8C}">
      <dgm:prSet/>
      <dgm:spPr/>
      <dgm:t>
        <a:bodyPr/>
        <a:lstStyle/>
        <a:p>
          <a:endParaRPr lang="en-US"/>
        </a:p>
      </dgm:t>
    </dgm:pt>
    <dgm:pt modelId="{02D1E53D-BCC6-4421-9BDA-CC25FF1DAD98}">
      <dgm:prSet phldrT="[Text]" phldr="0" custT="1"/>
      <dgm:spPr/>
      <dgm:t>
        <a:bodyPr/>
        <a:lstStyle/>
        <a:p>
          <a:r>
            <a:rPr lang="en-US" sz="1600" dirty="0">
              <a:latin typeface="Arial" panose="020B0604020202020204"/>
            </a:rPr>
            <a:t>Prednisolone</a:t>
          </a:r>
          <a:endParaRPr lang="en-US" sz="1600" dirty="0"/>
        </a:p>
      </dgm:t>
    </dgm:pt>
    <dgm:pt modelId="{0D611065-A341-4125-B4A6-7BECACDA3B6C}" type="parTrans" cxnId="{811B1B24-C3C2-4E8C-979D-EB5108A48AFC}">
      <dgm:prSet/>
      <dgm:spPr/>
      <dgm:t>
        <a:bodyPr/>
        <a:lstStyle/>
        <a:p>
          <a:endParaRPr lang="en-US"/>
        </a:p>
      </dgm:t>
    </dgm:pt>
    <dgm:pt modelId="{CE2469BD-033F-4B4C-93AC-658C6EE07C70}" type="sibTrans" cxnId="{811B1B24-C3C2-4E8C-979D-EB5108A48AFC}">
      <dgm:prSet/>
      <dgm:spPr/>
      <dgm:t>
        <a:bodyPr/>
        <a:lstStyle/>
        <a:p>
          <a:endParaRPr lang="en-US"/>
        </a:p>
      </dgm:t>
    </dgm:pt>
    <dgm:pt modelId="{06F2CC5D-397B-4D25-B5AB-55A0B53FF156}">
      <dgm:prSet phldr="0" custT="1"/>
      <dgm:spPr/>
      <dgm:t>
        <a:bodyPr/>
        <a:lstStyle/>
        <a:p>
          <a:r>
            <a:rPr lang="en-US" sz="1600" dirty="0">
              <a:latin typeface="Arial" panose="020B0604020202020204"/>
            </a:rPr>
            <a:t>Ketorolac</a:t>
          </a:r>
        </a:p>
      </dgm:t>
    </dgm:pt>
    <dgm:pt modelId="{C9B6E01F-6EDE-4397-9A29-06A955DA6100}" type="parTrans" cxnId="{D011016F-85AF-4C61-961D-D7C8C7637857}">
      <dgm:prSet/>
      <dgm:spPr/>
      <dgm:t>
        <a:bodyPr/>
        <a:lstStyle/>
        <a:p>
          <a:endParaRPr lang="en-US"/>
        </a:p>
      </dgm:t>
    </dgm:pt>
    <dgm:pt modelId="{428E94B4-27AB-42E6-A3CD-AB70C1155C35}" type="sibTrans" cxnId="{D011016F-85AF-4C61-961D-D7C8C7637857}">
      <dgm:prSet/>
      <dgm:spPr/>
      <dgm:t>
        <a:bodyPr/>
        <a:lstStyle/>
        <a:p>
          <a:endParaRPr lang="en-US"/>
        </a:p>
      </dgm:t>
    </dgm:pt>
    <dgm:pt modelId="{6C634EF8-10B8-47E4-837F-FC4067AB07FD}">
      <dgm:prSet phldr="0" custT="1"/>
      <dgm:spPr/>
      <dgm:t>
        <a:bodyPr/>
        <a:lstStyle/>
        <a:p>
          <a:r>
            <a:rPr lang="en-US" sz="1600" dirty="0">
              <a:latin typeface="Arial" panose="020B0604020202020204"/>
            </a:rPr>
            <a:t>Ibuprofen</a:t>
          </a:r>
        </a:p>
      </dgm:t>
    </dgm:pt>
    <dgm:pt modelId="{79A3DBC2-4F9B-46FD-BF21-C6D5E4F896B9}" type="parTrans" cxnId="{FA9A506A-2652-4BD5-A577-6BE7965E1FA2}">
      <dgm:prSet/>
      <dgm:spPr/>
      <dgm:t>
        <a:bodyPr/>
        <a:lstStyle/>
        <a:p>
          <a:endParaRPr lang="en-US"/>
        </a:p>
      </dgm:t>
    </dgm:pt>
    <dgm:pt modelId="{B42881F9-F3B6-4718-8D69-87F1F9848412}" type="sibTrans" cxnId="{FA9A506A-2652-4BD5-A577-6BE7965E1FA2}">
      <dgm:prSet/>
      <dgm:spPr/>
      <dgm:t>
        <a:bodyPr/>
        <a:lstStyle/>
        <a:p>
          <a:endParaRPr lang="en-US"/>
        </a:p>
      </dgm:t>
    </dgm:pt>
    <dgm:pt modelId="{0D98D259-7EA2-4237-AA2F-F090AB71A638}">
      <dgm:prSet phldr="0" custT="1"/>
      <dgm:spPr/>
      <dgm:t>
        <a:bodyPr/>
        <a:lstStyle/>
        <a:p>
          <a:r>
            <a:rPr lang="en-US" sz="1600" dirty="0">
              <a:latin typeface="Arial" panose="020B0604020202020204"/>
            </a:rPr>
            <a:t>Celecoxib</a:t>
          </a:r>
        </a:p>
      </dgm:t>
    </dgm:pt>
    <dgm:pt modelId="{AF4C3F06-904A-43AD-A8AE-A6A37FC41DFB}" type="parTrans" cxnId="{778D5E64-5450-4027-A7CE-1ECE6B628360}">
      <dgm:prSet/>
      <dgm:spPr/>
      <dgm:t>
        <a:bodyPr/>
        <a:lstStyle/>
        <a:p>
          <a:endParaRPr lang="en-US"/>
        </a:p>
      </dgm:t>
    </dgm:pt>
    <dgm:pt modelId="{11B32141-EA99-40AB-A3B1-9B7A4C3B00DC}" type="sibTrans" cxnId="{778D5E64-5450-4027-A7CE-1ECE6B628360}">
      <dgm:prSet/>
      <dgm:spPr/>
      <dgm:t>
        <a:bodyPr/>
        <a:lstStyle/>
        <a:p>
          <a:endParaRPr lang="en-US"/>
        </a:p>
      </dgm:t>
    </dgm:pt>
    <dgm:pt modelId="{6B614958-0449-4700-9C73-FE211EE0AC7E}">
      <dgm:prSet phldr="0" custT="1"/>
      <dgm:spPr/>
      <dgm:t>
        <a:bodyPr/>
        <a:lstStyle/>
        <a:p>
          <a:pPr rtl="0"/>
          <a:r>
            <a:rPr lang="en-US" sz="2400" dirty="0">
              <a:latin typeface="Arial" panose="020B0604020202020204"/>
            </a:rPr>
            <a:t>Muscle Relaxants</a:t>
          </a:r>
        </a:p>
      </dgm:t>
    </dgm:pt>
    <dgm:pt modelId="{7FF85059-1E22-49DC-9E4C-1F82FE8457B0}" type="parTrans" cxnId="{A17EF468-FED5-47ED-9B9F-79AC93B3FF43}">
      <dgm:prSet/>
      <dgm:spPr/>
      <dgm:t>
        <a:bodyPr/>
        <a:lstStyle/>
        <a:p>
          <a:endParaRPr lang="en-US"/>
        </a:p>
      </dgm:t>
    </dgm:pt>
    <dgm:pt modelId="{1D06D476-5E23-4235-B97D-CA13F8851D32}" type="sibTrans" cxnId="{A17EF468-FED5-47ED-9B9F-79AC93B3FF43}">
      <dgm:prSet/>
      <dgm:spPr/>
      <dgm:t>
        <a:bodyPr/>
        <a:lstStyle/>
        <a:p>
          <a:endParaRPr lang="en-US"/>
        </a:p>
      </dgm:t>
    </dgm:pt>
    <dgm:pt modelId="{17C36FDB-71E3-40F4-83BA-23DDAC12E158}">
      <dgm:prSet phldr="0" custT="1"/>
      <dgm:spPr/>
      <dgm:t>
        <a:bodyPr/>
        <a:lstStyle/>
        <a:p>
          <a:r>
            <a:rPr lang="en-US" sz="1800" dirty="0">
              <a:latin typeface="Arial" panose="020B0604020202020204"/>
            </a:rPr>
            <a:t>Skeletal</a:t>
          </a:r>
        </a:p>
      </dgm:t>
    </dgm:pt>
    <dgm:pt modelId="{158F5B11-33E4-464B-B145-38C35371E9B6}" type="parTrans" cxnId="{8F76C4BC-1ACF-4210-8426-13B51355A89C}">
      <dgm:prSet/>
      <dgm:spPr/>
      <dgm:t>
        <a:bodyPr/>
        <a:lstStyle/>
        <a:p>
          <a:endParaRPr lang="en-US"/>
        </a:p>
      </dgm:t>
    </dgm:pt>
    <dgm:pt modelId="{10616449-F717-4CB4-8AD3-19F9A8331455}" type="sibTrans" cxnId="{8F76C4BC-1ACF-4210-8426-13B51355A89C}">
      <dgm:prSet/>
      <dgm:spPr/>
      <dgm:t>
        <a:bodyPr/>
        <a:lstStyle/>
        <a:p>
          <a:endParaRPr lang="en-US"/>
        </a:p>
      </dgm:t>
    </dgm:pt>
    <dgm:pt modelId="{F7CB0940-58FD-473C-8599-76AF5A6FB89D}">
      <dgm:prSet phldr="0" custT="1"/>
      <dgm:spPr/>
      <dgm:t>
        <a:bodyPr/>
        <a:lstStyle/>
        <a:p>
          <a:r>
            <a:rPr lang="en-US" sz="1600" dirty="0">
              <a:latin typeface="Arial" panose="020B0604020202020204"/>
            </a:rPr>
            <a:t>Cyclobenzaprine</a:t>
          </a:r>
        </a:p>
      </dgm:t>
    </dgm:pt>
    <dgm:pt modelId="{1BE51A9F-2242-4B81-8FC4-D07659889870}" type="parTrans" cxnId="{6809643F-99DB-4F4C-B155-051541A44C82}">
      <dgm:prSet/>
      <dgm:spPr/>
      <dgm:t>
        <a:bodyPr/>
        <a:lstStyle/>
        <a:p>
          <a:endParaRPr lang="en-US"/>
        </a:p>
      </dgm:t>
    </dgm:pt>
    <dgm:pt modelId="{73D46A13-E177-4BDB-8895-7D6475047029}" type="sibTrans" cxnId="{6809643F-99DB-4F4C-B155-051541A44C82}">
      <dgm:prSet/>
      <dgm:spPr/>
      <dgm:t>
        <a:bodyPr/>
        <a:lstStyle/>
        <a:p>
          <a:endParaRPr lang="en-US"/>
        </a:p>
      </dgm:t>
    </dgm:pt>
    <dgm:pt modelId="{44259A78-6194-444B-A569-D39D2FC6BE82}">
      <dgm:prSet phldr="0" custT="1"/>
      <dgm:spPr/>
      <dgm:t>
        <a:bodyPr/>
        <a:lstStyle/>
        <a:p>
          <a:r>
            <a:rPr lang="en-US" sz="1600">
              <a:latin typeface="Arial" panose="020B0604020202020204"/>
            </a:rPr>
            <a:t>Methocarbamol</a:t>
          </a:r>
        </a:p>
      </dgm:t>
    </dgm:pt>
    <dgm:pt modelId="{B7CC91A6-8AAA-4EFB-A5F9-51E70C0AFC8F}" type="parTrans" cxnId="{3616A43F-1D3F-47ED-97FE-E7EDAB37DF66}">
      <dgm:prSet/>
      <dgm:spPr/>
      <dgm:t>
        <a:bodyPr/>
        <a:lstStyle/>
        <a:p>
          <a:endParaRPr lang="en-US"/>
        </a:p>
      </dgm:t>
    </dgm:pt>
    <dgm:pt modelId="{DB36C47A-2D82-4D70-9BD6-5017AF7D8464}" type="sibTrans" cxnId="{3616A43F-1D3F-47ED-97FE-E7EDAB37DF66}">
      <dgm:prSet/>
      <dgm:spPr/>
      <dgm:t>
        <a:bodyPr/>
        <a:lstStyle/>
        <a:p>
          <a:endParaRPr lang="en-US"/>
        </a:p>
      </dgm:t>
    </dgm:pt>
    <dgm:pt modelId="{D79AC3D9-947D-48A9-A0A2-411A5C1C74F6}">
      <dgm:prSet phldr="0" custT="1"/>
      <dgm:spPr/>
      <dgm:t>
        <a:bodyPr/>
        <a:lstStyle/>
        <a:p>
          <a:r>
            <a:rPr lang="en-US" sz="1800" dirty="0">
              <a:latin typeface="Arial" panose="020B0604020202020204"/>
            </a:rPr>
            <a:t>Spasticity</a:t>
          </a:r>
        </a:p>
      </dgm:t>
    </dgm:pt>
    <dgm:pt modelId="{A2096BAB-5325-4193-9152-0CE34B0388CB}" type="parTrans" cxnId="{AC5701E1-30F4-421E-9636-811880D7A232}">
      <dgm:prSet/>
      <dgm:spPr/>
      <dgm:t>
        <a:bodyPr/>
        <a:lstStyle/>
        <a:p>
          <a:endParaRPr lang="en-US"/>
        </a:p>
      </dgm:t>
    </dgm:pt>
    <dgm:pt modelId="{B8D1065D-CAFA-4218-A3E6-FBCD02DDCE11}" type="sibTrans" cxnId="{AC5701E1-30F4-421E-9636-811880D7A232}">
      <dgm:prSet/>
      <dgm:spPr/>
      <dgm:t>
        <a:bodyPr/>
        <a:lstStyle/>
        <a:p>
          <a:endParaRPr lang="en-US"/>
        </a:p>
      </dgm:t>
    </dgm:pt>
    <dgm:pt modelId="{68171058-E3FE-4D77-AB88-D49E3AD33306}">
      <dgm:prSet phldr="0" custT="1"/>
      <dgm:spPr/>
      <dgm:t>
        <a:bodyPr/>
        <a:lstStyle/>
        <a:p>
          <a:r>
            <a:rPr lang="en-US" sz="1600" dirty="0">
              <a:latin typeface="Arial" panose="020B0604020202020204"/>
            </a:rPr>
            <a:t>Baclofen</a:t>
          </a:r>
        </a:p>
      </dgm:t>
    </dgm:pt>
    <dgm:pt modelId="{46E5980E-0356-4CD1-98FB-59CF384584E0}" type="parTrans" cxnId="{0F4A7851-3B20-4D08-823B-3FCCABF10936}">
      <dgm:prSet/>
      <dgm:spPr/>
      <dgm:t>
        <a:bodyPr/>
        <a:lstStyle/>
        <a:p>
          <a:endParaRPr lang="en-US"/>
        </a:p>
      </dgm:t>
    </dgm:pt>
    <dgm:pt modelId="{CB2AA5AE-A883-475E-B434-B571FAD4334D}" type="sibTrans" cxnId="{0F4A7851-3B20-4D08-823B-3FCCABF10936}">
      <dgm:prSet/>
      <dgm:spPr/>
      <dgm:t>
        <a:bodyPr/>
        <a:lstStyle/>
        <a:p>
          <a:endParaRPr lang="en-US"/>
        </a:p>
      </dgm:t>
    </dgm:pt>
    <dgm:pt modelId="{BD5256C8-6843-4052-BE13-13DAAB93C07A}">
      <dgm:prSet phldr="0" custT="1"/>
      <dgm:spPr/>
      <dgm:t>
        <a:bodyPr/>
        <a:lstStyle/>
        <a:p>
          <a:r>
            <a:rPr lang="en-US" sz="1600" dirty="0">
              <a:latin typeface="Arial" panose="020B0604020202020204"/>
            </a:rPr>
            <a:t>Tizanidine</a:t>
          </a:r>
        </a:p>
      </dgm:t>
    </dgm:pt>
    <dgm:pt modelId="{54FC1FC6-BF2F-44CD-9B28-1CF7EB382755}" type="parTrans" cxnId="{0D8A5058-ECB7-4549-A1C5-8E8990217267}">
      <dgm:prSet/>
      <dgm:spPr/>
      <dgm:t>
        <a:bodyPr/>
        <a:lstStyle/>
        <a:p>
          <a:endParaRPr lang="en-US"/>
        </a:p>
      </dgm:t>
    </dgm:pt>
    <dgm:pt modelId="{F953757F-4B53-4375-B0C5-28C7856AF982}" type="sibTrans" cxnId="{0D8A5058-ECB7-4549-A1C5-8E8990217267}">
      <dgm:prSet/>
      <dgm:spPr/>
      <dgm:t>
        <a:bodyPr/>
        <a:lstStyle/>
        <a:p>
          <a:endParaRPr lang="en-US"/>
        </a:p>
      </dgm:t>
    </dgm:pt>
    <dgm:pt modelId="{70E3FF02-4733-4E90-AE10-3EF9B8136320}">
      <dgm:prSet phldr="0" custT="1"/>
      <dgm:spPr/>
      <dgm:t>
        <a:bodyPr/>
        <a:lstStyle/>
        <a:p>
          <a:pPr rtl="0"/>
          <a:r>
            <a:rPr lang="en-US" sz="1800" dirty="0">
              <a:latin typeface="Arial" panose="020B0604020202020204"/>
            </a:rPr>
            <a:t>Visceral</a:t>
          </a:r>
        </a:p>
      </dgm:t>
    </dgm:pt>
    <dgm:pt modelId="{8EC49E47-72AD-4742-B9A6-749C55BC145A}" type="parTrans" cxnId="{6FB4FB10-624A-4FC3-AA7F-7047A71D443D}">
      <dgm:prSet/>
      <dgm:spPr/>
      <dgm:t>
        <a:bodyPr/>
        <a:lstStyle/>
        <a:p>
          <a:endParaRPr lang="en-US"/>
        </a:p>
      </dgm:t>
    </dgm:pt>
    <dgm:pt modelId="{BE123A28-F800-4611-ADD3-84CD5C2846A5}" type="sibTrans" cxnId="{6FB4FB10-624A-4FC3-AA7F-7047A71D443D}">
      <dgm:prSet/>
      <dgm:spPr/>
      <dgm:t>
        <a:bodyPr/>
        <a:lstStyle/>
        <a:p>
          <a:endParaRPr lang="en-US"/>
        </a:p>
      </dgm:t>
    </dgm:pt>
    <dgm:pt modelId="{3D58F65F-48B1-4804-8CB0-8D39E2279E19}">
      <dgm:prSet phldr="0" custT="1"/>
      <dgm:spPr/>
      <dgm:t>
        <a:bodyPr/>
        <a:lstStyle/>
        <a:p>
          <a:r>
            <a:rPr lang="en-US" sz="1600" dirty="0">
              <a:latin typeface="Arial" panose="020B0604020202020204"/>
            </a:rPr>
            <a:t>Dicyclomine</a:t>
          </a:r>
        </a:p>
      </dgm:t>
    </dgm:pt>
    <dgm:pt modelId="{CF2CD33B-47F5-4FA1-B02C-D3C199D5DA22}" type="parTrans" cxnId="{D9EFDC2B-FE12-4BD9-AC56-3E9AE986A946}">
      <dgm:prSet/>
      <dgm:spPr/>
      <dgm:t>
        <a:bodyPr/>
        <a:lstStyle/>
        <a:p>
          <a:endParaRPr lang="en-US"/>
        </a:p>
      </dgm:t>
    </dgm:pt>
    <dgm:pt modelId="{F47B34F6-3780-4702-95D7-928E6686F112}" type="sibTrans" cxnId="{D9EFDC2B-FE12-4BD9-AC56-3E9AE986A946}">
      <dgm:prSet/>
      <dgm:spPr/>
      <dgm:t>
        <a:bodyPr/>
        <a:lstStyle/>
        <a:p>
          <a:endParaRPr lang="en-US"/>
        </a:p>
      </dgm:t>
    </dgm:pt>
    <dgm:pt modelId="{F2F58C62-0FD0-4698-9DB8-3721ECC6C0FA}">
      <dgm:prSet phldr="0" custT="1"/>
      <dgm:spPr/>
      <dgm:t>
        <a:bodyPr/>
        <a:lstStyle/>
        <a:p>
          <a:r>
            <a:rPr lang="en-US" sz="1800" dirty="0">
              <a:latin typeface="Arial" panose="020B0604020202020204"/>
            </a:rPr>
            <a:t>Topical</a:t>
          </a:r>
        </a:p>
      </dgm:t>
    </dgm:pt>
    <dgm:pt modelId="{4F66CC52-8C91-4C35-8079-391CF0FC263A}" type="parTrans" cxnId="{D84E8E3F-C2A3-45D3-8208-E1B1CC5AD38F}">
      <dgm:prSet/>
      <dgm:spPr/>
      <dgm:t>
        <a:bodyPr/>
        <a:lstStyle/>
        <a:p>
          <a:endParaRPr lang="en-US"/>
        </a:p>
      </dgm:t>
    </dgm:pt>
    <dgm:pt modelId="{47728DF7-05A2-4D74-A09C-9FA94D3C4422}" type="sibTrans" cxnId="{D84E8E3F-C2A3-45D3-8208-E1B1CC5AD38F}">
      <dgm:prSet/>
      <dgm:spPr/>
      <dgm:t>
        <a:bodyPr/>
        <a:lstStyle/>
        <a:p>
          <a:endParaRPr lang="en-US"/>
        </a:p>
      </dgm:t>
    </dgm:pt>
    <dgm:pt modelId="{CC6A24F4-1D74-46F9-8D97-463F948885B4}">
      <dgm:prSet phldr="0" custT="1"/>
      <dgm:spPr/>
      <dgm:t>
        <a:bodyPr/>
        <a:lstStyle/>
        <a:p>
          <a:r>
            <a:rPr lang="en-US" sz="1600" dirty="0">
              <a:latin typeface="Arial" panose="020B0604020202020204"/>
            </a:rPr>
            <a:t>Lidocaine</a:t>
          </a:r>
        </a:p>
      </dgm:t>
    </dgm:pt>
    <dgm:pt modelId="{C04B4012-AFB6-49DC-B912-CC5E8109C8B9}" type="parTrans" cxnId="{F8578854-B09C-447F-8A94-8D410491E83B}">
      <dgm:prSet/>
      <dgm:spPr/>
      <dgm:t>
        <a:bodyPr/>
        <a:lstStyle/>
        <a:p>
          <a:endParaRPr lang="en-US"/>
        </a:p>
      </dgm:t>
    </dgm:pt>
    <dgm:pt modelId="{5CC4C1D8-001E-4140-A726-4CF67C985A08}" type="sibTrans" cxnId="{F8578854-B09C-447F-8A94-8D410491E83B}">
      <dgm:prSet/>
      <dgm:spPr/>
      <dgm:t>
        <a:bodyPr/>
        <a:lstStyle/>
        <a:p>
          <a:endParaRPr lang="en-US"/>
        </a:p>
      </dgm:t>
    </dgm:pt>
    <dgm:pt modelId="{B6ABD229-9DD8-4699-9F0A-16D592D2D2B0}">
      <dgm:prSet phldr="0" custT="1"/>
      <dgm:spPr/>
      <dgm:t>
        <a:bodyPr/>
        <a:lstStyle/>
        <a:p>
          <a:r>
            <a:rPr lang="en-US" sz="1600">
              <a:latin typeface="Arial" panose="020B0604020202020204"/>
            </a:rPr>
            <a:t>Menthol</a:t>
          </a:r>
        </a:p>
      </dgm:t>
    </dgm:pt>
    <dgm:pt modelId="{A55B4D3E-7C35-47BA-BDAB-5914FDBC1ED8}" type="parTrans" cxnId="{C08AF0DB-2281-4ADB-BEE1-7065C09F7125}">
      <dgm:prSet/>
      <dgm:spPr/>
      <dgm:t>
        <a:bodyPr/>
        <a:lstStyle/>
        <a:p>
          <a:endParaRPr lang="en-US"/>
        </a:p>
      </dgm:t>
    </dgm:pt>
    <dgm:pt modelId="{8C19C571-033E-4E4B-9294-66595368447C}" type="sibTrans" cxnId="{C08AF0DB-2281-4ADB-BEE1-7065C09F7125}">
      <dgm:prSet/>
      <dgm:spPr/>
      <dgm:t>
        <a:bodyPr/>
        <a:lstStyle/>
        <a:p>
          <a:endParaRPr lang="en-US"/>
        </a:p>
      </dgm:t>
    </dgm:pt>
    <dgm:pt modelId="{291DF8B0-0B1F-49C5-AB19-E69AB5DF342D}">
      <dgm:prSet phldr="0" custT="1"/>
      <dgm:spPr/>
      <dgm:t>
        <a:bodyPr/>
        <a:lstStyle/>
        <a:p>
          <a:r>
            <a:rPr lang="en-US" sz="1600" dirty="0">
              <a:latin typeface="Arial" panose="020B0604020202020204"/>
            </a:rPr>
            <a:t>Diclofenac</a:t>
          </a:r>
        </a:p>
      </dgm:t>
    </dgm:pt>
    <dgm:pt modelId="{53B496F9-9BE4-4190-A78C-0AF24CF3F7D6}" type="parTrans" cxnId="{48F9F167-F0D5-4847-971C-0C2C5435DCD4}">
      <dgm:prSet/>
      <dgm:spPr/>
      <dgm:t>
        <a:bodyPr/>
        <a:lstStyle/>
        <a:p>
          <a:endParaRPr lang="en-US"/>
        </a:p>
      </dgm:t>
    </dgm:pt>
    <dgm:pt modelId="{04E18301-3113-480E-B6FE-ABD136122CD3}" type="sibTrans" cxnId="{48F9F167-F0D5-4847-971C-0C2C5435DCD4}">
      <dgm:prSet/>
      <dgm:spPr/>
      <dgm:t>
        <a:bodyPr/>
        <a:lstStyle/>
        <a:p>
          <a:endParaRPr lang="en-US"/>
        </a:p>
      </dgm:t>
    </dgm:pt>
    <dgm:pt modelId="{5FC8AC11-1AE4-4C11-AFBD-28421515FC02}">
      <dgm:prSet phldr="0" custT="1"/>
      <dgm:spPr/>
      <dgm:t>
        <a:bodyPr/>
        <a:lstStyle/>
        <a:p>
          <a:r>
            <a:rPr lang="en-US" sz="1600" dirty="0">
              <a:latin typeface="Arial" panose="020B0604020202020204"/>
            </a:rPr>
            <a:t>Capsaicin</a:t>
          </a:r>
        </a:p>
      </dgm:t>
    </dgm:pt>
    <dgm:pt modelId="{5E1493E2-2A40-4A55-B133-B9F6939AA761}" type="parTrans" cxnId="{38EC3161-5A46-49EC-965C-8B1F6E0C5BD2}">
      <dgm:prSet/>
      <dgm:spPr/>
      <dgm:t>
        <a:bodyPr/>
        <a:lstStyle/>
        <a:p>
          <a:endParaRPr lang="en-US"/>
        </a:p>
      </dgm:t>
    </dgm:pt>
    <dgm:pt modelId="{0FE29F47-1A8B-4DA8-8CD0-20D1D2F5F809}" type="sibTrans" cxnId="{38EC3161-5A46-49EC-965C-8B1F6E0C5BD2}">
      <dgm:prSet/>
      <dgm:spPr/>
      <dgm:t>
        <a:bodyPr/>
        <a:lstStyle/>
        <a:p>
          <a:endParaRPr lang="en-US"/>
        </a:p>
      </dgm:t>
    </dgm:pt>
    <dgm:pt modelId="{89A3928B-FEA0-4AF1-971F-636B7829A2D9}">
      <dgm:prSet phldr="0" custT="1"/>
      <dgm:spPr/>
      <dgm:t>
        <a:bodyPr/>
        <a:lstStyle/>
        <a:p>
          <a:r>
            <a:rPr lang="en-US" sz="2400" dirty="0">
              <a:latin typeface="Arial" panose="020B0604020202020204"/>
            </a:rPr>
            <a:t>Neuromodulator</a:t>
          </a:r>
        </a:p>
      </dgm:t>
    </dgm:pt>
    <dgm:pt modelId="{DA5FBD37-8CBB-4A81-9725-46877EDA8A5B}" type="parTrans" cxnId="{29F25B10-7837-486B-935E-D227D717E612}">
      <dgm:prSet/>
      <dgm:spPr/>
      <dgm:t>
        <a:bodyPr/>
        <a:lstStyle/>
        <a:p>
          <a:endParaRPr lang="en-US"/>
        </a:p>
      </dgm:t>
    </dgm:pt>
    <dgm:pt modelId="{9852429A-9219-4489-829B-260BF475515F}" type="sibTrans" cxnId="{29F25B10-7837-486B-935E-D227D717E612}">
      <dgm:prSet/>
      <dgm:spPr/>
      <dgm:t>
        <a:bodyPr/>
        <a:lstStyle/>
        <a:p>
          <a:endParaRPr lang="en-US"/>
        </a:p>
      </dgm:t>
    </dgm:pt>
    <dgm:pt modelId="{E0464F2F-5704-40A9-96FD-F7AC0AE76C34}">
      <dgm:prSet phldr="0" custT="1"/>
      <dgm:spPr/>
      <dgm:t>
        <a:bodyPr/>
        <a:lstStyle/>
        <a:p>
          <a:pPr rtl="0"/>
          <a:r>
            <a:rPr lang="en-US" sz="1800" dirty="0">
              <a:latin typeface="Arial" panose="020B0604020202020204"/>
            </a:rPr>
            <a:t>Tricyclic Antidepressant</a:t>
          </a:r>
        </a:p>
      </dgm:t>
    </dgm:pt>
    <dgm:pt modelId="{23EEF057-05AD-4D2F-ACBC-36E5F6E73971}" type="parTrans" cxnId="{9D9232EC-73CF-48AB-ABF0-00BA9B95C442}">
      <dgm:prSet/>
      <dgm:spPr/>
      <dgm:t>
        <a:bodyPr/>
        <a:lstStyle/>
        <a:p>
          <a:endParaRPr lang="en-US"/>
        </a:p>
      </dgm:t>
    </dgm:pt>
    <dgm:pt modelId="{5F16FCA0-3D03-4684-8C67-5CD81EE023AC}" type="sibTrans" cxnId="{9D9232EC-73CF-48AB-ABF0-00BA9B95C442}">
      <dgm:prSet/>
      <dgm:spPr/>
      <dgm:t>
        <a:bodyPr/>
        <a:lstStyle/>
        <a:p>
          <a:endParaRPr lang="en-US"/>
        </a:p>
      </dgm:t>
    </dgm:pt>
    <dgm:pt modelId="{A25613D0-5425-4D4D-8EA0-EEAC64AEEF84}">
      <dgm:prSet phldr="0" custT="1"/>
      <dgm:spPr/>
      <dgm:t>
        <a:bodyPr/>
        <a:lstStyle/>
        <a:p>
          <a:r>
            <a:rPr lang="en-US" sz="1800" dirty="0">
              <a:latin typeface="Arial" panose="020B0604020202020204"/>
            </a:rPr>
            <a:t>SNRI</a:t>
          </a:r>
        </a:p>
      </dgm:t>
    </dgm:pt>
    <dgm:pt modelId="{8D20D8CE-128E-47A7-99B7-8B8FF0CC8455}" type="parTrans" cxnId="{5811516A-B118-4882-8DA8-F23F0A336479}">
      <dgm:prSet/>
      <dgm:spPr/>
      <dgm:t>
        <a:bodyPr/>
        <a:lstStyle/>
        <a:p>
          <a:endParaRPr lang="en-US"/>
        </a:p>
      </dgm:t>
    </dgm:pt>
    <dgm:pt modelId="{76AE66FD-4A5A-4816-A512-CC2445E86202}" type="sibTrans" cxnId="{5811516A-B118-4882-8DA8-F23F0A336479}">
      <dgm:prSet/>
      <dgm:spPr/>
      <dgm:t>
        <a:bodyPr/>
        <a:lstStyle/>
        <a:p>
          <a:endParaRPr lang="en-US"/>
        </a:p>
      </dgm:t>
    </dgm:pt>
    <dgm:pt modelId="{295B7EC9-B2F7-402E-A183-5C8FC813CF57}">
      <dgm:prSet phldr="0" custT="1"/>
      <dgm:spPr/>
      <dgm:t>
        <a:bodyPr/>
        <a:lstStyle/>
        <a:p>
          <a:r>
            <a:rPr lang="en-US" sz="1600" dirty="0">
              <a:latin typeface="Arial" panose="020B0604020202020204"/>
            </a:rPr>
            <a:t>Nortriptyline</a:t>
          </a:r>
        </a:p>
      </dgm:t>
    </dgm:pt>
    <dgm:pt modelId="{80CD4E14-1A20-4630-B428-B316A2BDDAE2}" type="parTrans" cxnId="{1727B617-95DA-49EB-943B-BFAFDEE66F75}">
      <dgm:prSet/>
      <dgm:spPr/>
      <dgm:t>
        <a:bodyPr/>
        <a:lstStyle/>
        <a:p>
          <a:endParaRPr lang="en-US"/>
        </a:p>
      </dgm:t>
    </dgm:pt>
    <dgm:pt modelId="{A038951D-85D1-4C02-9CBE-A7436349B4B5}" type="sibTrans" cxnId="{1727B617-95DA-49EB-943B-BFAFDEE66F75}">
      <dgm:prSet/>
      <dgm:spPr/>
      <dgm:t>
        <a:bodyPr/>
        <a:lstStyle/>
        <a:p>
          <a:endParaRPr lang="en-US"/>
        </a:p>
      </dgm:t>
    </dgm:pt>
    <dgm:pt modelId="{8C8C5DBC-103B-4CB8-8DBF-A580B1CDA381}">
      <dgm:prSet phldr="0" custT="1"/>
      <dgm:spPr/>
      <dgm:t>
        <a:bodyPr/>
        <a:lstStyle/>
        <a:p>
          <a:r>
            <a:rPr lang="en-US" sz="1600" dirty="0">
              <a:latin typeface="Arial" panose="020B0604020202020204"/>
            </a:rPr>
            <a:t>Amitriptyline</a:t>
          </a:r>
        </a:p>
      </dgm:t>
    </dgm:pt>
    <dgm:pt modelId="{97479779-A2E0-4136-980D-8ED9BFE745C2}" type="parTrans" cxnId="{1CFC09B7-DEE0-473A-A2B7-690D25C479CD}">
      <dgm:prSet/>
      <dgm:spPr/>
      <dgm:t>
        <a:bodyPr/>
        <a:lstStyle/>
        <a:p>
          <a:endParaRPr lang="en-US"/>
        </a:p>
      </dgm:t>
    </dgm:pt>
    <dgm:pt modelId="{0B9DFC74-3B59-4F49-A427-5CC02B851274}" type="sibTrans" cxnId="{1CFC09B7-DEE0-473A-A2B7-690D25C479CD}">
      <dgm:prSet/>
      <dgm:spPr/>
      <dgm:t>
        <a:bodyPr/>
        <a:lstStyle/>
        <a:p>
          <a:endParaRPr lang="en-US"/>
        </a:p>
      </dgm:t>
    </dgm:pt>
    <dgm:pt modelId="{EA27C9FC-CBE6-45FF-9888-DD574A6BD729}">
      <dgm:prSet phldr="0" custT="1"/>
      <dgm:spPr/>
      <dgm:t>
        <a:bodyPr/>
        <a:lstStyle/>
        <a:p>
          <a:r>
            <a:rPr lang="en-US" sz="1600" dirty="0" err="1">
              <a:latin typeface="Arial" panose="020B0604020202020204"/>
            </a:rPr>
            <a:t>Desimipramine</a:t>
          </a:r>
          <a:endParaRPr lang="en-US" sz="1600" dirty="0">
            <a:latin typeface="Arial" panose="020B0604020202020204"/>
          </a:endParaRPr>
        </a:p>
      </dgm:t>
    </dgm:pt>
    <dgm:pt modelId="{14883928-1AC9-4883-9578-9CC91022CDDE}" type="parTrans" cxnId="{B21BD677-A2FB-456D-AC47-7747E16B98E7}">
      <dgm:prSet/>
      <dgm:spPr/>
      <dgm:t>
        <a:bodyPr/>
        <a:lstStyle/>
        <a:p>
          <a:endParaRPr lang="en-US"/>
        </a:p>
      </dgm:t>
    </dgm:pt>
    <dgm:pt modelId="{82DB9F30-E409-41AF-98A1-99690CA3B4A2}" type="sibTrans" cxnId="{B21BD677-A2FB-456D-AC47-7747E16B98E7}">
      <dgm:prSet/>
      <dgm:spPr/>
      <dgm:t>
        <a:bodyPr/>
        <a:lstStyle/>
        <a:p>
          <a:endParaRPr lang="en-US"/>
        </a:p>
      </dgm:t>
    </dgm:pt>
    <dgm:pt modelId="{FAE25F9C-6EB8-4F79-B702-FB260C28602B}">
      <dgm:prSet phldr="0" custT="1"/>
      <dgm:spPr/>
      <dgm:t>
        <a:bodyPr/>
        <a:lstStyle/>
        <a:p>
          <a:r>
            <a:rPr lang="en-US" sz="1600" dirty="0">
              <a:latin typeface="Arial" panose="020B0604020202020204"/>
            </a:rPr>
            <a:t>Venlafaxine</a:t>
          </a:r>
        </a:p>
      </dgm:t>
    </dgm:pt>
    <dgm:pt modelId="{B43C74F1-1F47-4550-893B-664FD5735901}" type="parTrans" cxnId="{C6937359-46E6-45D4-A064-8A60F5384C05}">
      <dgm:prSet/>
      <dgm:spPr/>
      <dgm:t>
        <a:bodyPr/>
        <a:lstStyle/>
        <a:p>
          <a:endParaRPr lang="en-US"/>
        </a:p>
      </dgm:t>
    </dgm:pt>
    <dgm:pt modelId="{19B06EBE-4E07-49A7-80A3-6BA2736CC573}" type="sibTrans" cxnId="{C6937359-46E6-45D4-A064-8A60F5384C05}">
      <dgm:prSet/>
      <dgm:spPr/>
      <dgm:t>
        <a:bodyPr/>
        <a:lstStyle/>
        <a:p>
          <a:endParaRPr lang="en-US"/>
        </a:p>
      </dgm:t>
    </dgm:pt>
    <dgm:pt modelId="{C0767F91-C7E1-4F86-834A-74D397FF784C}">
      <dgm:prSet phldr="0" custT="1"/>
      <dgm:spPr/>
      <dgm:t>
        <a:bodyPr/>
        <a:lstStyle/>
        <a:p>
          <a:pPr rtl="0"/>
          <a:r>
            <a:rPr lang="en-US" sz="1600" dirty="0">
              <a:latin typeface="Arial" panose="020B0604020202020204"/>
            </a:rPr>
            <a:t>Duloxetine</a:t>
          </a:r>
        </a:p>
      </dgm:t>
    </dgm:pt>
    <dgm:pt modelId="{B1827029-A24D-4C8E-B031-7B5537029213}" type="parTrans" cxnId="{6A5EEE8A-B11A-4FC9-B5DD-79E68E5E1F6F}">
      <dgm:prSet/>
      <dgm:spPr/>
      <dgm:t>
        <a:bodyPr/>
        <a:lstStyle/>
        <a:p>
          <a:endParaRPr lang="en-US"/>
        </a:p>
      </dgm:t>
    </dgm:pt>
    <dgm:pt modelId="{B721E8F1-294D-4088-9A88-88353DABE830}" type="sibTrans" cxnId="{6A5EEE8A-B11A-4FC9-B5DD-79E68E5E1F6F}">
      <dgm:prSet/>
      <dgm:spPr/>
      <dgm:t>
        <a:bodyPr/>
        <a:lstStyle/>
        <a:p>
          <a:endParaRPr lang="en-US"/>
        </a:p>
      </dgm:t>
    </dgm:pt>
    <dgm:pt modelId="{8E7EBDDD-314C-44B5-B7FF-3E7548D843DB}" type="pres">
      <dgm:prSet presAssocID="{E75BC0D2-F4D1-4174-B37C-A4AE234CAC5E}" presName="theList" presStyleCnt="0">
        <dgm:presLayoutVars>
          <dgm:dir/>
          <dgm:animLvl val="lvl"/>
          <dgm:resizeHandles val="exact"/>
        </dgm:presLayoutVars>
      </dgm:prSet>
      <dgm:spPr/>
    </dgm:pt>
    <dgm:pt modelId="{9A97EE14-1A24-4A49-B77B-B6C52A0C8AAA}" type="pres">
      <dgm:prSet presAssocID="{6F74AFF3-9B36-4348-9E59-24C3BCB1469F}" presName="compNode" presStyleCnt="0"/>
      <dgm:spPr/>
    </dgm:pt>
    <dgm:pt modelId="{350F010B-551D-4AC4-B19F-4264FA3513AD}" type="pres">
      <dgm:prSet presAssocID="{6F74AFF3-9B36-4348-9E59-24C3BCB1469F}" presName="aNode" presStyleLbl="bgShp" presStyleIdx="0" presStyleCnt="4"/>
      <dgm:spPr/>
    </dgm:pt>
    <dgm:pt modelId="{3416AE0E-5601-4BFB-8F3F-7693F6271625}" type="pres">
      <dgm:prSet presAssocID="{6F74AFF3-9B36-4348-9E59-24C3BCB1469F}" presName="textNode" presStyleLbl="bgShp" presStyleIdx="0" presStyleCnt="4"/>
      <dgm:spPr/>
    </dgm:pt>
    <dgm:pt modelId="{4B23483E-9A19-4DC8-B869-CDD0AE0A5B15}" type="pres">
      <dgm:prSet presAssocID="{6F74AFF3-9B36-4348-9E59-24C3BCB1469F}" presName="compChildNode" presStyleCnt="0"/>
      <dgm:spPr/>
    </dgm:pt>
    <dgm:pt modelId="{02E7D3C7-E9C8-4C8F-BABF-77456A0C6640}" type="pres">
      <dgm:prSet presAssocID="{6F74AFF3-9B36-4348-9E59-24C3BCB1469F}" presName="theInnerList" presStyleCnt="0"/>
      <dgm:spPr/>
    </dgm:pt>
    <dgm:pt modelId="{7D429C89-AD2C-4D89-B90E-55DE08E1C492}" type="pres">
      <dgm:prSet presAssocID="{C786EBFB-0D96-4E4B-843F-D49FBC5E437C}" presName="childNode" presStyleLbl="node1" presStyleIdx="0" presStyleCnt="9">
        <dgm:presLayoutVars>
          <dgm:bulletEnabled val="1"/>
        </dgm:presLayoutVars>
      </dgm:prSet>
      <dgm:spPr/>
    </dgm:pt>
    <dgm:pt modelId="{44C4CC4A-1C98-42C3-804E-0530CB21BB44}" type="pres">
      <dgm:prSet presAssocID="{C786EBFB-0D96-4E4B-843F-D49FBC5E437C}" presName="aSpace2" presStyleCnt="0"/>
      <dgm:spPr/>
    </dgm:pt>
    <dgm:pt modelId="{8F18FCB1-44C0-464A-A13F-34820D2E2897}" type="pres">
      <dgm:prSet presAssocID="{F2F58C62-0FD0-4698-9DB8-3721ECC6C0FA}" presName="childNode" presStyleLbl="node1" presStyleIdx="1" presStyleCnt="9" custScaleY="119161">
        <dgm:presLayoutVars>
          <dgm:bulletEnabled val="1"/>
        </dgm:presLayoutVars>
      </dgm:prSet>
      <dgm:spPr/>
    </dgm:pt>
    <dgm:pt modelId="{15308DA7-528C-4212-A7EE-558BB2A58AD1}" type="pres">
      <dgm:prSet presAssocID="{6F74AFF3-9B36-4348-9E59-24C3BCB1469F}" presName="aSpace" presStyleCnt="0"/>
      <dgm:spPr/>
    </dgm:pt>
    <dgm:pt modelId="{29ADB2F8-6895-4B52-85AA-399123613152}" type="pres">
      <dgm:prSet presAssocID="{D4D1DD4A-BB51-49F0-AA9B-BB22D8F61E41}" presName="compNode" presStyleCnt="0"/>
      <dgm:spPr/>
    </dgm:pt>
    <dgm:pt modelId="{C848DF6A-A389-443D-A950-99FA850D6928}" type="pres">
      <dgm:prSet presAssocID="{D4D1DD4A-BB51-49F0-AA9B-BB22D8F61E41}" presName="aNode" presStyleLbl="bgShp" presStyleIdx="1" presStyleCnt="4"/>
      <dgm:spPr/>
    </dgm:pt>
    <dgm:pt modelId="{41E23A1C-16EA-4C01-94BD-4987A1B6DF0B}" type="pres">
      <dgm:prSet presAssocID="{D4D1DD4A-BB51-49F0-AA9B-BB22D8F61E41}" presName="textNode" presStyleLbl="bgShp" presStyleIdx="1" presStyleCnt="4"/>
      <dgm:spPr/>
    </dgm:pt>
    <dgm:pt modelId="{C9D25E85-BDFE-4A8F-AA5A-2B21D95B5273}" type="pres">
      <dgm:prSet presAssocID="{D4D1DD4A-BB51-49F0-AA9B-BB22D8F61E41}" presName="compChildNode" presStyleCnt="0"/>
      <dgm:spPr/>
    </dgm:pt>
    <dgm:pt modelId="{B4A94D07-15AD-4E26-8FEB-85AFD5346B8D}" type="pres">
      <dgm:prSet presAssocID="{D4D1DD4A-BB51-49F0-AA9B-BB22D8F61E41}" presName="theInnerList" presStyleCnt="0"/>
      <dgm:spPr/>
    </dgm:pt>
    <dgm:pt modelId="{7CBFDEB7-6CDC-4D2C-881B-3C2C3597AB5B}" type="pres">
      <dgm:prSet presAssocID="{99C8C1B1-C158-4F3F-AB1D-C95D0200804E}" presName="childNode" presStyleLbl="node1" presStyleIdx="2" presStyleCnt="9">
        <dgm:presLayoutVars>
          <dgm:bulletEnabled val="1"/>
        </dgm:presLayoutVars>
      </dgm:prSet>
      <dgm:spPr/>
    </dgm:pt>
    <dgm:pt modelId="{9C83441C-AF59-4714-96FD-D38C4F543AC6}" type="pres">
      <dgm:prSet presAssocID="{99C8C1B1-C158-4F3F-AB1D-C95D0200804E}" presName="aSpace2" presStyleCnt="0"/>
      <dgm:spPr/>
    </dgm:pt>
    <dgm:pt modelId="{78F1D920-D3C0-4EC4-899D-644F08B210F1}" type="pres">
      <dgm:prSet presAssocID="{6E9EFC75-EB7C-48FC-9E03-69ACFA439567}" presName="childNode" presStyleLbl="node1" presStyleIdx="3" presStyleCnt="9">
        <dgm:presLayoutVars>
          <dgm:bulletEnabled val="1"/>
        </dgm:presLayoutVars>
      </dgm:prSet>
      <dgm:spPr/>
    </dgm:pt>
    <dgm:pt modelId="{DCCAA749-F682-44B2-BEB8-69630FE1AE0C}" type="pres">
      <dgm:prSet presAssocID="{D4D1DD4A-BB51-49F0-AA9B-BB22D8F61E41}" presName="aSpace" presStyleCnt="0"/>
      <dgm:spPr/>
    </dgm:pt>
    <dgm:pt modelId="{5F19E75E-3F37-4ACE-83E1-96B7E6F667A5}" type="pres">
      <dgm:prSet presAssocID="{6B614958-0449-4700-9C73-FE211EE0AC7E}" presName="compNode" presStyleCnt="0"/>
      <dgm:spPr/>
    </dgm:pt>
    <dgm:pt modelId="{065A8FF4-6496-49AA-A6D6-796FB97A64CC}" type="pres">
      <dgm:prSet presAssocID="{6B614958-0449-4700-9C73-FE211EE0AC7E}" presName="aNode" presStyleLbl="bgShp" presStyleIdx="2" presStyleCnt="4"/>
      <dgm:spPr/>
    </dgm:pt>
    <dgm:pt modelId="{5B50196B-E738-472A-94D5-579DEFFD0E1C}" type="pres">
      <dgm:prSet presAssocID="{6B614958-0449-4700-9C73-FE211EE0AC7E}" presName="textNode" presStyleLbl="bgShp" presStyleIdx="2" presStyleCnt="4"/>
      <dgm:spPr/>
    </dgm:pt>
    <dgm:pt modelId="{BCDD443A-A289-42CE-A0F4-8292B24B61F5}" type="pres">
      <dgm:prSet presAssocID="{6B614958-0449-4700-9C73-FE211EE0AC7E}" presName="compChildNode" presStyleCnt="0"/>
      <dgm:spPr/>
    </dgm:pt>
    <dgm:pt modelId="{0AFEE0D2-D294-4B1C-9570-E3CA22806846}" type="pres">
      <dgm:prSet presAssocID="{6B614958-0449-4700-9C73-FE211EE0AC7E}" presName="theInnerList" presStyleCnt="0"/>
      <dgm:spPr/>
    </dgm:pt>
    <dgm:pt modelId="{6DA960D0-2C50-446C-AD34-18C21A8278AF}" type="pres">
      <dgm:prSet presAssocID="{17C36FDB-71E3-40F4-83BA-23DDAC12E158}" presName="childNode" presStyleLbl="node1" presStyleIdx="4" presStyleCnt="9">
        <dgm:presLayoutVars>
          <dgm:bulletEnabled val="1"/>
        </dgm:presLayoutVars>
      </dgm:prSet>
      <dgm:spPr/>
    </dgm:pt>
    <dgm:pt modelId="{1F23545D-718F-4250-8478-020FB2C3B131}" type="pres">
      <dgm:prSet presAssocID="{17C36FDB-71E3-40F4-83BA-23DDAC12E158}" presName="aSpace2" presStyleCnt="0"/>
      <dgm:spPr/>
    </dgm:pt>
    <dgm:pt modelId="{30F30D76-8051-47AB-9598-784B3DEE36AB}" type="pres">
      <dgm:prSet presAssocID="{D79AC3D9-947D-48A9-A0A2-411A5C1C74F6}" presName="childNode" presStyleLbl="node1" presStyleIdx="5" presStyleCnt="9">
        <dgm:presLayoutVars>
          <dgm:bulletEnabled val="1"/>
        </dgm:presLayoutVars>
      </dgm:prSet>
      <dgm:spPr/>
    </dgm:pt>
    <dgm:pt modelId="{53E16866-1C0C-4CCA-9DA1-BBD014D6FFF3}" type="pres">
      <dgm:prSet presAssocID="{D79AC3D9-947D-48A9-A0A2-411A5C1C74F6}" presName="aSpace2" presStyleCnt="0"/>
      <dgm:spPr/>
    </dgm:pt>
    <dgm:pt modelId="{BC30B6F5-7A60-48F1-9D39-D96FCDE6E126}" type="pres">
      <dgm:prSet presAssocID="{70E3FF02-4733-4E90-AE10-3EF9B8136320}" presName="childNode" presStyleLbl="node1" presStyleIdx="6" presStyleCnt="9">
        <dgm:presLayoutVars>
          <dgm:bulletEnabled val="1"/>
        </dgm:presLayoutVars>
      </dgm:prSet>
      <dgm:spPr/>
    </dgm:pt>
    <dgm:pt modelId="{94DBE9C2-B370-478B-B8C6-7A8B3A98989A}" type="pres">
      <dgm:prSet presAssocID="{6B614958-0449-4700-9C73-FE211EE0AC7E}" presName="aSpace" presStyleCnt="0"/>
      <dgm:spPr/>
    </dgm:pt>
    <dgm:pt modelId="{F751FCF1-179C-4DFA-A2ED-5A3B75324834}" type="pres">
      <dgm:prSet presAssocID="{89A3928B-FEA0-4AF1-971F-636B7829A2D9}" presName="compNode" presStyleCnt="0"/>
      <dgm:spPr/>
    </dgm:pt>
    <dgm:pt modelId="{AE863D72-B4AA-4372-8E71-FA5C9F3ACE31}" type="pres">
      <dgm:prSet presAssocID="{89A3928B-FEA0-4AF1-971F-636B7829A2D9}" presName="aNode" presStyleLbl="bgShp" presStyleIdx="3" presStyleCnt="4"/>
      <dgm:spPr/>
    </dgm:pt>
    <dgm:pt modelId="{2AC7F26E-A0FE-4D68-8ED8-F260D2EF14F8}" type="pres">
      <dgm:prSet presAssocID="{89A3928B-FEA0-4AF1-971F-636B7829A2D9}" presName="textNode" presStyleLbl="bgShp" presStyleIdx="3" presStyleCnt="4"/>
      <dgm:spPr/>
    </dgm:pt>
    <dgm:pt modelId="{ADFCF0CE-B35F-4B5A-98DF-62D99039F27B}" type="pres">
      <dgm:prSet presAssocID="{89A3928B-FEA0-4AF1-971F-636B7829A2D9}" presName="compChildNode" presStyleCnt="0"/>
      <dgm:spPr/>
    </dgm:pt>
    <dgm:pt modelId="{D44A91C4-A917-4ED5-B1B9-3ECF36D7EBCB}" type="pres">
      <dgm:prSet presAssocID="{89A3928B-FEA0-4AF1-971F-636B7829A2D9}" presName="theInnerList" presStyleCnt="0"/>
      <dgm:spPr/>
    </dgm:pt>
    <dgm:pt modelId="{4DA850FE-02EE-471F-A6BD-D873CCCF522C}" type="pres">
      <dgm:prSet presAssocID="{E0464F2F-5704-40A9-96FD-F7AC0AE76C34}" presName="childNode" presStyleLbl="node1" presStyleIdx="7" presStyleCnt="9">
        <dgm:presLayoutVars>
          <dgm:bulletEnabled val="1"/>
        </dgm:presLayoutVars>
      </dgm:prSet>
      <dgm:spPr/>
    </dgm:pt>
    <dgm:pt modelId="{F46C2280-D666-4583-8015-F7B6565C9F58}" type="pres">
      <dgm:prSet presAssocID="{E0464F2F-5704-40A9-96FD-F7AC0AE76C34}" presName="aSpace2" presStyleCnt="0"/>
      <dgm:spPr/>
    </dgm:pt>
    <dgm:pt modelId="{9ABC0003-911A-49AE-874F-94676C6A1D52}" type="pres">
      <dgm:prSet presAssocID="{A25613D0-5425-4D4D-8EA0-EEAC64AEEF84}" presName="childNode" presStyleLbl="node1" presStyleIdx="8" presStyleCnt="9">
        <dgm:presLayoutVars>
          <dgm:bulletEnabled val="1"/>
        </dgm:presLayoutVars>
      </dgm:prSet>
      <dgm:spPr/>
    </dgm:pt>
  </dgm:ptLst>
  <dgm:cxnLst>
    <dgm:cxn modelId="{60B30700-6D68-410F-B001-65604522EA56}" type="presOf" srcId="{99C8C1B1-C158-4F3F-AB1D-C95D0200804E}" destId="{7CBFDEB7-6CDC-4D2C-881B-3C2C3597AB5B}" srcOrd="0" destOrd="0" presId="urn:microsoft.com/office/officeart/2005/8/layout/lProcess2"/>
    <dgm:cxn modelId="{C0F82507-DC70-46F3-B979-69074497C584}" type="presOf" srcId="{6B614958-0449-4700-9C73-FE211EE0AC7E}" destId="{5B50196B-E738-472A-94D5-579DEFFD0E1C}" srcOrd="1" destOrd="0" presId="urn:microsoft.com/office/officeart/2005/8/layout/lProcess2"/>
    <dgm:cxn modelId="{F8F3680B-D8AE-44C4-A45A-44A848C5F121}" type="presOf" srcId="{5FC8AC11-1AE4-4C11-AFBD-28421515FC02}" destId="{8F18FCB1-44C0-464A-A13F-34820D2E2897}" srcOrd="0" destOrd="4" presId="urn:microsoft.com/office/officeart/2005/8/layout/lProcess2"/>
    <dgm:cxn modelId="{29F25B10-7837-486B-935E-D227D717E612}" srcId="{E75BC0D2-F4D1-4174-B37C-A4AE234CAC5E}" destId="{89A3928B-FEA0-4AF1-971F-636B7829A2D9}" srcOrd="3" destOrd="0" parTransId="{DA5FBD37-8CBB-4A81-9725-46877EDA8A5B}" sibTransId="{9852429A-9219-4489-829B-260BF475515F}"/>
    <dgm:cxn modelId="{6FB4FB10-624A-4FC3-AA7F-7047A71D443D}" srcId="{6B614958-0449-4700-9C73-FE211EE0AC7E}" destId="{70E3FF02-4733-4E90-AE10-3EF9B8136320}" srcOrd="2" destOrd="0" parTransId="{8EC49E47-72AD-4742-B9A6-749C55BC145A}" sibTransId="{BE123A28-F800-4611-ADD3-84CD5C2846A5}"/>
    <dgm:cxn modelId="{1727B617-95DA-49EB-943B-BFAFDEE66F75}" srcId="{E0464F2F-5704-40A9-96FD-F7AC0AE76C34}" destId="{295B7EC9-B2F7-402E-A183-5C8FC813CF57}" srcOrd="0" destOrd="0" parTransId="{80CD4E14-1A20-4630-B428-B316A2BDDAE2}" sibTransId="{A038951D-85D1-4C02-9CBE-A7436349B4B5}"/>
    <dgm:cxn modelId="{9725D61F-DDAD-4BE0-8B47-40847FDD1A58}" type="presOf" srcId="{EA27C9FC-CBE6-45FF-9888-DD574A6BD729}" destId="{4DA850FE-02EE-471F-A6BD-D873CCCF522C}" srcOrd="0" destOrd="3" presId="urn:microsoft.com/office/officeart/2005/8/layout/lProcess2"/>
    <dgm:cxn modelId="{811B1B24-C3C2-4E8C-979D-EB5108A48AFC}" srcId="{6E9EFC75-EB7C-48FC-9E03-69ACFA439567}" destId="{02D1E53D-BCC6-4421-9BDA-CC25FF1DAD98}" srcOrd="2" destOrd="0" parTransId="{0D611065-A341-4125-B4A6-7BECACDA3B6C}" sibTransId="{CE2469BD-033F-4B4C-93AC-658C6EE07C70}"/>
    <dgm:cxn modelId="{429FD528-85E7-49FD-8CD1-700344615C1D}" type="presOf" srcId="{06F2CC5D-397B-4D25-B5AB-55A0B53FF156}" destId="{7CBFDEB7-6CDC-4D2C-881B-3C2C3597AB5B}" srcOrd="0" destOrd="1" presId="urn:microsoft.com/office/officeart/2005/8/layout/lProcess2"/>
    <dgm:cxn modelId="{EDC9372B-7A3B-4B76-BE0B-122C6239E0E1}" type="presOf" srcId="{F2F58C62-0FD0-4698-9DB8-3721ECC6C0FA}" destId="{8F18FCB1-44C0-464A-A13F-34820D2E2897}" srcOrd="0" destOrd="0" presId="urn:microsoft.com/office/officeart/2005/8/layout/lProcess2"/>
    <dgm:cxn modelId="{D9EFDC2B-FE12-4BD9-AC56-3E9AE986A946}" srcId="{70E3FF02-4733-4E90-AE10-3EF9B8136320}" destId="{3D58F65F-48B1-4804-8CB0-8D39E2279E19}" srcOrd="0" destOrd="0" parTransId="{CF2CD33B-47F5-4FA1-B02C-D3C199D5DA22}" sibTransId="{F47B34F6-3780-4702-95D7-928E6686F112}"/>
    <dgm:cxn modelId="{3A372839-5B3A-4BF5-AA05-08EE0392B609}" type="presOf" srcId="{6C634EF8-10B8-47E4-837F-FC4067AB07FD}" destId="{7CBFDEB7-6CDC-4D2C-881B-3C2C3597AB5B}" srcOrd="0" destOrd="2" presId="urn:microsoft.com/office/officeart/2005/8/layout/lProcess2"/>
    <dgm:cxn modelId="{3996E13C-160A-4BCC-BDDD-548695FEB0EF}" srcId="{E75BC0D2-F4D1-4174-B37C-A4AE234CAC5E}" destId="{D4D1DD4A-BB51-49F0-AA9B-BB22D8F61E41}" srcOrd="1" destOrd="0" parTransId="{13C2ABE8-4786-438E-B260-924CD5D6B419}" sibTransId="{3DBD3BEA-5739-4A1D-91C2-635BC8F455F0}"/>
    <dgm:cxn modelId="{F4CC173D-3FDF-4E84-A127-28068E2F759F}" type="presOf" srcId="{FAE25F9C-6EB8-4F79-B702-FB260C28602B}" destId="{9ABC0003-911A-49AE-874F-94676C6A1D52}" srcOrd="0" destOrd="2" presId="urn:microsoft.com/office/officeart/2005/8/layout/lProcess2"/>
    <dgm:cxn modelId="{6809643F-99DB-4F4C-B155-051541A44C82}" srcId="{17C36FDB-71E3-40F4-83BA-23DDAC12E158}" destId="{F7CB0940-58FD-473C-8599-76AF5A6FB89D}" srcOrd="0" destOrd="0" parTransId="{1BE51A9F-2242-4B81-8FC4-D07659889870}" sibTransId="{73D46A13-E177-4BDB-8895-7D6475047029}"/>
    <dgm:cxn modelId="{D84E8E3F-C2A3-45D3-8208-E1B1CC5AD38F}" srcId="{6F74AFF3-9B36-4348-9E59-24C3BCB1469F}" destId="{F2F58C62-0FD0-4698-9DB8-3721ECC6C0FA}" srcOrd="1" destOrd="0" parTransId="{4F66CC52-8C91-4C35-8079-391CF0FC263A}" sibTransId="{47728DF7-05A2-4D74-A09C-9FA94D3C4422}"/>
    <dgm:cxn modelId="{3616A43F-1D3F-47ED-97FE-E7EDAB37DF66}" srcId="{17C36FDB-71E3-40F4-83BA-23DDAC12E158}" destId="{44259A78-6194-444B-A569-D39D2FC6BE82}" srcOrd="1" destOrd="0" parTransId="{B7CC91A6-8AAA-4EFB-A5F9-51E70C0AFC8F}" sibTransId="{DB36C47A-2D82-4D70-9BD6-5017AF7D8464}"/>
    <dgm:cxn modelId="{3D2BB05B-70B9-4D28-BE92-78ED5C69ADF3}" type="presOf" srcId="{3D58F65F-48B1-4804-8CB0-8D39E2279E19}" destId="{BC30B6F5-7A60-48F1-9D39-D96FCDE6E126}" srcOrd="0" destOrd="1" presId="urn:microsoft.com/office/officeart/2005/8/layout/lProcess2"/>
    <dgm:cxn modelId="{3143635E-7AB6-40B5-9D88-68519C71EDF5}" type="presOf" srcId="{B6ABD229-9DD8-4699-9F0A-16D592D2D2B0}" destId="{8F18FCB1-44C0-464A-A13F-34820D2E2897}" srcOrd="0" destOrd="2" presId="urn:microsoft.com/office/officeart/2005/8/layout/lProcess2"/>
    <dgm:cxn modelId="{38EC3161-5A46-49EC-965C-8B1F6E0C5BD2}" srcId="{F2F58C62-0FD0-4698-9DB8-3721ECC6C0FA}" destId="{5FC8AC11-1AE4-4C11-AFBD-28421515FC02}" srcOrd="3" destOrd="0" parTransId="{5E1493E2-2A40-4A55-B133-B9F6939AA761}" sibTransId="{0FE29F47-1A8B-4DA8-8CD0-20D1D2F5F809}"/>
    <dgm:cxn modelId="{E977AD41-482B-4DCE-8251-3BF5D2F6A7F0}" type="presOf" srcId="{68171058-E3FE-4D77-AB88-D49E3AD33306}" destId="{30F30D76-8051-47AB-9598-784B3DEE36AB}" srcOrd="0" destOrd="1" presId="urn:microsoft.com/office/officeart/2005/8/layout/lProcess2"/>
    <dgm:cxn modelId="{778D5E64-5450-4027-A7CE-1ECE6B628360}" srcId="{99C8C1B1-C158-4F3F-AB1D-C95D0200804E}" destId="{0D98D259-7EA2-4237-AA2F-F090AB71A638}" srcOrd="2" destOrd="0" parTransId="{AF4C3F06-904A-43AD-A8AE-A6A37FC41DFB}" sibTransId="{11B32141-EA99-40AB-A3B1-9B7A4C3B00DC}"/>
    <dgm:cxn modelId="{48F9F167-F0D5-4847-971C-0C2C5435DCD4}" srcId="{F2F58C62-0FD0-4698-9DB8-3721ECC6C0FA}" destId="{291DF8B0-0B1F-49C5-AB19-E69AB5DF342D}" srcOrd="2" destOrd="0" parTransId="{53B496F9-9BE4-4190-A78C-0AF24CF3F7D6}" sibTransId="{04E18301-3113-480E-B6FE-ABD136122CD3}"/>
    <dgm:cxn modelId="{A17EF468-FED5-47ED-9B9F-79AC93B3FF43}" srcId="{E75BC0D2-F4D1-4174-B37C-A4AE234CAC5E}" destId="{6B614958-0449-4700-9C73-FE211EE0AC7E}" srcOrd="2" destOrd="0" parTransId="{7FF85059-1E22-49DC-9E4C-1F82FE8457B0}" sibTransId="{1D06D476-5E23-4235-B97D-CA13F8851D32}"/>
    <dgm:cxn modelId="{FA9A506A-2652-4BD5-A577-6BE7965E1FA2}" srcId="{99C8C1B1-C158-4F3F-AB1D-C95D0200804E}" destId="{6C634EF8-10B8-47E4-837F-FC4067AB07FD}" srcOrd="1" destOrd="0" parTransId="{79A3DBC2-4F9B-46FD-BF21-C6D5E4F896B9}" sibTransId="{B42881F9-F3B6-4718-8D69-87F1F9848412}"/>
    <dgm:cxn modelId="{5811516A-B118-4882-8DA8-F23F0A336479}" srcId="{89A3928B-FEA0-4AF1-971F-636B7829A2D9}" destId="{A25613D0-5425-4D4D-8EA0-EEAC64AEEF84}" srcOrd="1" destOrd="0" parTransId="{8D20D8CE-128E-47A7-99B7-8B8FF0CC8455}" sibTransId="{76AE66FD-4A5A-4816-A512-CC2445E86202}"/>
    <dgm:cxn modelId="{5D8ED76A-3319-45D4-8464-6C00AED6AED0}" type="presOf" srcId="{CC6A24F4-1D74-46F9-8D97-463F948885B4}" destId="{8F18FCB1-44C0-464A-A13F-34820D2E2897}" srcOrd="0" destOrd="1" presId="urn:microsoft.com/office/officeart/2005/8/layout/lProcess2"/>
    <dgm:cxn modelId="{7F59966E-3CBB-4C35-9A08-3DDAD56C7A8C}" srcId="{6E9EFC75-EB7C-48FC-9E03-69ACFA439567}" destId="{BE30037A-83E4-4036-988D-89C8686A144A}" srcOrd="1" destOrd="0" parTransId="{D1865D0C-C604-4384-A241-702E593FF5CC}" sibTransId="{116E51C2-B7E3-479B-A524-4C6A465FC479}"/>
    <dgm:cxn modelId="{D011016F-85AF-4C61-961D-D7C8C7637857}" srcId="{99C8C1B1-C158-4F3F-AB1D-C95D0200804E}" destId="{06F2CC5D-397B-4D25-B5AB-55A0B53FF156}" srcOrd="0" destOrd="0" parTransId="{C9B6E01F-6EDE-4397-9A29-06A955DA6100}" sibTransId="{428E94B4-27AB-42E6-A3CD-AB70C1155C35}"/>
    <dgm:cxn modelId="{0F4A7851-3B20-4D08-823B-3FCCABF10936}" srcId="{D79AC3D9-947D-48A9-A0A2-411A5C1C74F6}" destId="{68171058-E3FE-4D77-AB88-D49E3AD33306}" srcOrd="0" destOrd="0" parTransId="{46E5980E-0356-4CD1-98FB-59CF384584E0}" sibTransId="{CB2AA5AE-A883-475E-B434-B571FAD4334D}"/>
    <dgm:cxn modelId="{6311EA71-315F-4048-BB01-A086E2ABDCF1}" type="presOf" srcId="{D4D1DD4A-BB51-49F0-AA9B-BB22D8F61E41}" destId="{41E23A1C-16EA-4C01-94BD-4987A1B6DF0B}" srcOrd="1" destOrd="0" presId="urn:microsoft.com/office/officeart/2005/8/layout/lProcess2"/>
    <dgm:cxn modelId="{1F885F53-50D5-4916-A741-E492C7D97B50}" type="presOf" srcId="{D79AC3D9-947D-48A9-A0A2-411A5C1C74F6}" destId="{30F30D76-8051-47AB-9598-784B3DEE36AB}" srcOrd="0" destOrd="0" presId="urn:microsoft.com/office/officeart/2005/8/layout/lProcess2"/>
    <dgm:cxn modelId="{B2DF8873-6F30-45DE-A055-69ED095C02C6}" type="presOf" srcId="{D4D1DD4A-BB51-49F0-AA9B-BB22D8F61E41}" destId="{C848DF6A-A389-443D-A950-99FA850D6928}" srcOrd="0" destOrd="0" presId="urn:microsoft.com/office/officeart/2005/8/layout/lProcess2"/>
    <dgm:cxn modelId="{F8578854-B09C-447F-8A94-8D410491E83B}" srcId="{F2F58C62-0FD0-4698-9DB8-3721ECC6C0FA}" destId="{CC6A24F4-1D74-46F9-8D97-463F948885B4}" srcOrd="0" destOrd="0" parTransId="{C04B4012-AFB6-49DC-B912-CC5E8109C8B9}" sibTransId="{5CC4C1D8-001E-4140-A726-4CF67C985A08}"/>
    <dgm:cxn modelId="{B21BD677-A2FB-456D-AC47-7747E16B98E7}" srcId="{E0464F2F-5704-40A9-96FD-F7AC0AE76C34}" destId="{EA27C9FC-CBE6-45FF-9888-DD574A6BD729}" srcOrd="2" destOrd="0" parTransId="{14883928-1AC9-4883-9578-9CC91022CDDE}" sibTransId="{82DB9F30-E409-41AF-98A1-99690CA3B4A2}"/>
    <dgm:cxn modelId="{0D8A5058-ECB7-4549-A1C5-8E8990217267}" srcId="{D79AC3D9-947D-48A9-A0A2-411A5C1C74F6}" destId="{BD5256C8-6843-4052-BE13-13DAAB93C07A}" srcOrd="1" destOrd="0" parTransId="{54FC1FC6-BF2F-44CD-9B28-1CF7EB382755}" sibTransId="{F953757F-4B53-4375-B0C5-28C7856AF982}"/>
    <dgm:cxn modelId="{C6937359-46E6-45D4-A064-8A60F5384C05}" srcId="{A25613D0-5425-4D4D-8EA0-EEAC64AEEF84}" destId="{FAE25F9C-6EB8-4F79-B702-FB260C28602B}" srcOrd="1" destOrd="0" parTransId="{B43C74F1-1F47-4550-893B-664FD5735901}" sibTransId="{19B06EBE-4E07-49A7-80A3-6BA2736CC573}"/>
    <dgm:cxn modelId="{57E2E579-229B-429A-93C5-84CF151488D7}" type="presOf" srcId="{A25613D0-5425-4D4D-8EA0-EEAC64AEEF84}" destId="{9ABC0003-911A-49AE-874F-94676C6A1D52}" srcOrd="0" destOrd="0" presId="urn:microsoft.com/office/officeart/2005/8/layout/lProcess2"/>
    <dgm:cxn modelId="{DE65CC84-EB79-412F-86E5-6C0D594502BD}" type="presOf" srcId="{44259A78-6194-444B-A569-D39D2FC6BE82}" destId="{6DA960D0-2C50-446C-AD34-18C21A8278AF}" srcOrd="0" destOrd="2" presId="urn:microsoft.com/office/officeart/2005/8/layout/lProcess2"/>
    <dgm:cxn modelId="{A297248A-160F-4004-AD05-5588F2972E49}" type="presOf" srcId="{6B614958-0449-4700-9C73-FE211EE0AC7E}" destId="{065A8FF4-6496-49AA-A6D6-796FB97A64CC}" srcOrd="0" destOrd="0" presId="urn:microsoft.com/office/officeart/2005/8/layout/lProcess2"/>
    <dgm:cxn modelId="{6A5EEE8A-B11A-4FC9-B5DD-79E68E5E1F6F}" srcId="{A25613D0-5425-4D4D-8EA0-EEAC64AEEF84}" destId="{C0767F91-C7E1-4F86-834A-74D397FF784C}" srcOrd="0" destOrd="0" parTransId="{B1827029-A24D-4C8E-B031-7B5537029213}" sibTransId="{B721E8F1-294D-4088-9A88-88353DABE830}"/>
    <dgm:cxn modelId="{DFCB3F8C-A9A3-4E1B-B796-609A12873BDB}" type="presOf" srcId="{8C8C5DBC-103B-4CB8-8DBF-A580B1CDA381}" destId="{4DA850FE-02EE-471F-A6BD-D873CCCF522C}" srcOrd="0" destOrd="2" presId="urn:microsoft.com/office/officeart/2005/8/layout/lProcess2"/>
    <dgm:cxn modelId="{7D645A8E-DD6E-43A6-A53C-70E296A1899E}" srcId="{E75BC0D2-F4D1-4174-B37C-A4AE234CAC5E}" destId="{6F74AFF3-9B36-4348-9E59-24C3BCB1469F}" srcOrd="0" destOrd="0" parTransId="{3C863955-6DBA-48F6-8A3A-E5DF4B7ABE3E}" sibTransId="{4D176968-4C71-4DF7-8AA2-1AD83488D135}"/>
    <dgm:cxn modelId="{54D39598-638F-44A5-B58B-74BC8F934E1F}" type="presOf" srcId="{17C36FDB-71E3-40F4-83BA-23DDAC12E158}" destId="{6DA960D0-2C50-446C-AD34-18C21A8278AF}" srcOrd="0" destOrd="0" presId="urn:microsoft.com/office/officeart/2005/8/layout/lProcess2"/>
    <dgm:cxn modelId="{2EB2CA99-185F-4501-8EF6-A37568F38D32}" type="presOf" srcId="{BE30037A-83E4-4036-988D-89C8686A144A}" destId="{78F1D920-D3C0-4EC4-899D-644F08B210F1}" srcOrd="0" destOrd="2" presId="urn:microsoft.com/office/officeart/2005/8/layout/lProcess2"/>
    <dgm:cxn modelId="{FEBB53A4-0F4E-4C5D-83E3-583D055A4BE7}" type="presOf" srcId="{295B7EC9-B2F7-402E-A183-5C8FC813CF57}" destId="{4DA850FE-02EE-471F-A6BD-D873CCCF522C}" srcOrd="0" destOrd="1" presId="urn:microsoft.com/office/officeart/2005/8/layout/lProcess2"/>
    <dgm:cxn modelId="{A25B69A8-9714-4A71-84A7-294ED8918712}" type="presOf" srcId="{89A3928B-FEA0-4AF1-971F-636B7829A2D9}" destId="{AE863D72-B4AA-4372-8E71-FA5C9F3ACE31}" srcOrd="0" destOrd="0" presId="urn:microsoft.com/office/officeart/2005/8/layout/lProcess2"/>
    <dgm:cxn modelId="{35C206AF-9931-45D7-8DF6-170090E712FF}" type="presOf" srcId="{89A3928B-FEA0-4AF1-971F-636B7829A2D9}" destId="{2AC7F26E-A0FE-4D68-8ED8-F260D2EF14F8}" srcOrd="1" destOrd="0" presId="urn:microsoft.com/office/officeart/2005/8/layout/lProcess2"/>
    <dgm:cxn modelId="{EDA33BB6-D01F-4D12-A1E9-A795051E1742}" type="presOf" srcId="{70E3FF02-4733-4E90-AE10-3EF9B8136320}" destId="{BC30B6F5-7A60-48F1-9D39-D96FCDE6E126}" srcOrd="0" destOrd="0" presId="urn:microsoft.com/office/officeart/2005/8/layout/lProcess2"/>
    <dgm:cxn modelId="{572557B6-EAAA-4CCB-A8E7-1EBC6CFD0B1A}" type="presOf" srcId="{C0767F91-C7E1-4F86-834A-74D397FF784C}" destId="{9ABC0003-911A-49AE-874F-94676C6A1D52}" srcOrd="0" destOrd="1" presId="urn:microsoft.com/office/officeart/2005/8/layout/lProcess2"/>
    <dgm:cxn modelId="{1CFC09B7-DEE0-473A-A2B7-690D25C479CD}" srcId="{E0464F2F-5704-40A9-96FD-F7AC0AE76C34}" destId="{8C8C5DBC-103B-4CB8-8DBF-A580B1CDA381}" srcOrd="1" destOrd="0" parTransId="{97479779-A2E0-4136-980D-8ED9BFE745C2}" sibTransId="{0B9DFC74-3B59-4F49-A427-5CC02B851274}"/>
    <dgm:cxn modelId="{AE6E8BB8-33C8-4414-8F0F-017D710B1D18}" type="presOf" srcId="{6F74AFF3-9B36-4348-9E59-24C3BCB1469F}" destId="{350F010B-551D-4AC4-B19F-4264FA3513AD}" srcOrd="0" destOrd="0" presId="urn:microsoft.com/office/officeart/2005/8/layout/lProcess2"/>
    <dgm:cxn modelId="{105D8EBA-7FEA-413C-B257-7A5812A46069}" type="presOf" srcId="{02D1E53D-BCC6-4421-9BDA-CC25FF1DAD98}" destId="{78F1D920-D3C0-4EC4-899D-644F08B210F1}" srcOrd="0" destOrd="3" presId="urn:microsoft.com/office/officeart/2005/8/layout/lProcess2"/>
    <dgm:cxn modelId="{8F76C4BC-1ACF-4210-8426-13B51355A89C}" srcId="{6B614958-0449-4700-9C73-FE211EE0AC7E}" destId="{17C36FDB-71E3-40F4-83BA-23DDAC12E158}" srcOrd="0" destOrd="0" parTransId="{158F5B11-33E4-464B-B145-38C35371E9B6}" sibTransId="{10616449-F717-4CB4-8AD3-19F9A8331455}"/>
    <dgm:cxn modelId="{DBBF98C1-E4A2-4797-9C5F-E00849ADEF51}" type="presOf" srcId="{6E9EFC75-EB7C-48FC-9E03-69ACFA439567}" destId="{78F1D920-D3C0-4EC4-899D-644F08B210F1}" srcOrd="0" destOrd="0" presId="urn:microsoft.com/office/officeart/2005/8/layout/lProcess2"/>
    <dgm:cxn modelId="{23341BD2-B051-4D85-959F-904EEB5094AE}" srcId="{6E9EFC75-EB7C-48FC-9E03-69ACFA439567}" destId="{1294E31D-5B26-48BF-8A34-831E64EC7AED}" srcOrd="0" destOrd="0" parTransId="{9C39E280-C636-46F2-A2F2-1F3D51AEB9F6}" sibTransId="{C27C50F3-79CD-4465-A491-FB8274ED4C47}"/>
    <dgm:cxn modelId="{AF4DFBD5-32AB-47BA-BA1B-E50CE067E98E}" srcId="{D4D1DD4A-BB51-49F0-AA9B-BB22D8F61E41}" destId="{6E9EFC75-EB7C-48FC-9E03-69ACFA439567}" srcOrd="1" destOrd="0" parTransId="{8D207F65-53ED-402F-BD6C-02A2091EF15F}" sibTransId="{3F869B65-4243-4204-BB39-AA908EC476D0}"/>
    <dgm:cxn modelId="{27B006D7-EEE4-4CBF-8776-85CEDFF1CF75}" srcId="{6F74AFF3-9B36-4348-9E59-24C3BCB1469F}" destId="{C786EBFB-0D96-4E4B-843F-D49FBC5E437C}" srcOrd="0" destOrd="0" parTransId="{72464340-C33A-4172-8403-305BA5668883}" sibTransId="{1ED48BEF-83A4-42BE-AD5E-19E876B3B896}"/>
    <dgm:cxn modelId="{B85E80DA-7B0B-4826-8C3B-68045F474447}" type="presOf" srcId="{1294E31D-5B26-48BF-8A34-831E64EC7AED}" destId="{78F1D920-D3C0-4EC4-899D-644F08B210F1}" srcOrd="0" destOrd="1" presId="urn:microsoft.com/office/officeart/2005/8/layout/lProcess2"/>
    <dgm:cxn modelId="{C08AF0DB-2281-4ADB-BEE1-7065C09F7125}" srcId="{F2F58C62-0FD0-4698-9DB8-3721ECC6C0FA}" destId="{B6ABD229-9DD8-4699-9F0A-16D592D2D2B0}" srcOrd="1" destOrd="0" parTransId="{A55B4D3E-7C35-47BA-BDAB-5914FDBC1ED8}" sibTransId="{8C19C571-033E-4E4B-9294-66595368447C}"/>
    <dgm:cxn modelId="{AC5701E1-30F4-421E-9636-811880D7A232}" srcId="{6B614958-0449-4700-9C73-FE211EE0AC7E}" destId="{D79AC3D9-947D-48A9-A0A2-411A5C1C74F6}" srcOrd="1" destOrd="0" parTransId="{A2096BAB-5325-4193-9152-0CE34B0388CB}" sibTransId="{B8D1065D-CAFA-4218-A3E6-FBCD02DDCE11}"/>
    <dgm:cxn modelId="{B0B21EE2-1259-4BEC-A652-40EAEFFFC995}" type="presOf" srcId="{6F74AFF3-9B36-4348-9E59-24C3BCB1469F}" destId="{3416AE0E-5601-4BFB-8F3F-7693F6271625}" srcOrd="1" destOrd="0" presId="urn:microsoft.com/office/officeart/2005/8/layout/lProcess2"/>
    <dgm:cxn modelId="{291BC9E2-0A25-4903-A0EB-CB6D143084B2}" type="presOf" srcId="{291DF8B0-0B1F-49C5-AB19-E69AB5DF342D}" destId="{8F18FCB1-44C0-464A-A13F-34820D2E2897}" srcOrd="0" destOrd="3" presId="urn:microsoft.com/office/officeart/2005/8/layout/lProcess2"/>
    <dgm:cxn modelId="{3E0932E3-15C6-42F4-9D6C-657736C3C932}" type="presOf" srcId="{BD5256C8-6843-4052-BE13-13DAAB93C07A}" destId="{30F30D76-8051-47AB-9598-784B3DEE36AB}" srcOrd="0" destOrd="2" presId="urn:microsoft.com/office/officeart/2005/8/layout/lProcess2"/>
    <dgm:cxn modelId="{9D9232EC-73CF-48AB-ABF0-00BA9B95C442}" srcId="{89A3928B-FEA0-4AF1-971F-636B7829A2D9}" destId="{E0464F2F-5704-40A9-96FD-F7AC0AE76C34}" srcOrd="0" destOrd="0" parTransId="{23EEF057-05AD-4D2F-ACBC-36E5F6E73971}" sibTransId="{5F16FCA0-3D03-4684-8C67-5CD81EE023AC}"/>
    <dgm:cxn modelId="{FF0707ED-94B3-401E-B774-1A59AFDE02FC}" type="presOf" srcId="{C786EBFB-0D96-4E4B-843F-D49FBC5E437C}" destId="{7D429C89-AD2C-4D89-B90E-55DE08E1C492}" srcOrd="0" destOrd="0" presId="urn:microsoft.com/office/officeart/2005/8/layout/lProcess2"/>
    <dgm:cxn modelId="{A0116DED-DCD1-4492-819D-6BAAC9AA0CEA}" srcId="{D4D1DD4A-BB51-49F0-AA9B-BB22D8F61E41}" destId="{99C8C1B1-C158-4F3F-AB1D-C95D0200804E}" srcOrd="0" destOrd="0" parTransId="{3799DA05-E71C-4773-9342-2110CDDC4EAA}" sibTransId="{BA5B5AFA-E909-4098-847E-145CFE0E656B}"/>
    <dgm:cxn modelId="{535A6EED-EA8F-4FD5-B5AB-B73A575013C7}" type="presOf" srcId="{F7CB0940-58FD-473C-8599-76AF5A6FB89D}" destId="{6DA960D0-2C50-446C-AD34-18C21A8278AF}" srcOrd="0" destOrd="1" presId="urn:microsoft.com/office/officeart/2005/8/layout/lProcess2"/>
    <dgm:cxn modelId="{69C0C5ED-CC3B-4355-A48A-AFC4648226ED}" type="presOf" srcId="{E75BC0D2-F4D1-4174-B37C-A4AE234CAC5E}" destId="{8E7EBDDD-314C-44B5-B7FF-3E7548D843DB}" srcOrd="0" destOrd="0" presId="urn:microsoft.com/office/officeart/2005/8/layout/lProcess2"/>
    <dgm:cxn modelId="{ACA8C1F3-D898-441D-889F-5EA5F4B04F5A}" type="presOf" srcId="{E0464F2F-5704-40A9-96FD-F7AC0AE76C34}" destId="{4DA850FE-02EE-471F-A6BD-D873CCCF522C}" srcOrd="0" destOrd="0" presId="urn:microsoft.com/office/officeart/2005/8/layout/lProcess2"/>
    <dgm:cxn modelId="{96E839FC-F738-4AC7-9B4A-643BACF3E0E9}" type="presOf" srcId="{0D98D259-7EA2-4237-AA2F-F090AB71A638}" destId="{7CBFDEB7-6CDC-4D2C-881B-3C2C3597AB5B}" srcOrd="0" destOrd="3" presId="urn:microsoft.com/office/officeart/2005/8/layout/lProcess2"/>
    <dgm:cxn modelId="{D3292997-2DE8-42B9-9FA8-C62396DBF770}" type="presParOf" srcId="{8E7EBDDD-314C-44B5-B7FF-3E7548D843DB}" destId="{9A97EE14-1A24-4A49-B77B-B6C52A0C8AAA}" srcOrd="0" destOrd="0" presId="urn:microsoft.com/office/officeart/2005/8/layout/lProcess2"/>
    <dgm:cxn modelId="{99B9EF69-D4F5-44CC-8D3D-14237B55C0CE}" type="presParOf" srcId="{9A97EE14-1A24-4A49-B77B-B6C52A0C8AAA}" destId="{350F010B-551D-4AC4-B19F-4264FA3513AD}" srcOrd="0" destOrd="0" presId="urn:microsoft.com/office/officeart/2005/8/layout/lProcess2"/>
    <dgm:cxn modelId="{594FE23C-2F9F-403D-AAEA-C0CCCFB6E910}" type="presParOf" srcId="{9A97EE14-1A24-4A49-B77B-B6C52A0C8AAA}" destId="{3416AE0E-5601-4BFB-8F3F-7693F6271625}" srcOrd="1" destOrd="0" presId="urn:microsoft.com/office/officeart/2005/8/layout/lProcess2"/>
    <dgm:cxn modelId="{62B986C2-6746-4749-9326-535688B965C8}" type="presParOf" srcId="{9A97EE14-1A24-4A49-B77B-B6C52A0C8AAA}" destId="{4B23483E-9A19-4DC8-B869-CDD0AE0A5B15}" srcOrd="2" destOrd="0" presId="urn:microsoft.com/office/officeart/2005/8/layout/lProcess2"/>
    <dgm:cxn modelId="{3551DC60-4BB9-44DF-A18A-3373C20AB82C}" type="presParOf" srcId="{4B23483E-9A19-4DC8-B869-CDD0AE0A5B15}" destId="{02E7D3C7-E9C8-4C8F-BABF-77456A0C6640}" srcOrd="0" destOrd="0" presId="urn:microsoft.com/office/officeart/2005/8/layout/lProcess2"/>
    <dgm:cxn modelId="{0D05C56F-E822-4AF9-A8AA-6DBC3240D778}" type="presParOf" srcId="{02E7D3C7-E9C8-4C8F-BABF-77456A0C6640}" destId="{7D429C89-AD2C-4D89-B90E-55DE08E1C492}" srcOrd="0" destOrd="0" presId="urn:microsoft.com/office/officeart/2005/8/layout/lProcess2"/>
    <dgm:cxn modelId="{A68DACE9-A096-4A77-875E-7DB6B3E5C869}" type="presParOf" srcId="{02E7D3C7-E9C8-4C8F-BABF-77456A0C6640}" destId="{44C4CC4A-1C98-42C3-804E-0530CB21BB44}" srcOrd="1" destOrd="0" presId="urn:microsoft.com/office/officeart/2005/8/layout/lProcess2"/>
    <dgm:cxn modelId="{A233CA9B-60DE-4CC0-82E4-0B272DF270CE}" type="presParOf" srcId="{02E7D3C7-E9C8-4C8F-BABF-77456A0C6640}" destId="{8F18FCB1-44C0-464A-A13F-34820D2E2897}" srcOrd="2" destOrd="0" presId="urn:microsoft.com/office/officeart/2005/8/layout/lProcess2"/>
    <dgm:cxn modelId="{9061876F-E539-445C-8ED4-27B009D70D39}" type="presParOf" srcId="{8E7EBDDD-314C-44B5-B7FF-3E7548D843DB}" destId="{15308DA7-528C-4212-A7EE-558BB2A58AD1}" srcOrd="1" destOrd="0" presId="urn:microsoft.com/office/officeart/2005/8/layout/lProcess2"/>
    <dgm:cxn modelId="{1301CB51-030D-4354-86CB-65B916BF2B05}" type="presParOf" srcId="{8E7EBDDD-314C-44B5-B7FF-3E7548D843DB}" destId="{29ADB2F8-6895-4B52-85AA-399123613152}" srcOrd="2" destOrd="0" presId="urn:microsoft.com/office/officeart/2005/8/layout/lProcess2"/>
    <dgm:cxn modelId="{E0200EBE-83A9-42DE-9EAB-91B738F966E0}" type="presParOf" srcId="{29ADB2F8-6895-4B52-85AA-399123613152}" destId="{C848DF6A-A389-443D-A950-99FA850D6928}" srcOrd="0" destOrd="0" presId="urn:microsoft.com/office/officeart/2005/8/layout/lProcess2"/>
    <dgm:cxn modelId="{4DF489B2-2DF3-4DE4-840D-076BD2B9CEA1}" type="presParOf" srcId="{29ADB2F8-6895-4B52-85AA-399123613152}" destId="{41E23A1C-16EA-4C01-94BD-4987A1B6DF0B}" srcOrd="1" destOrd="0" presId="urn:microsoft.com/office/officeart/2005/8/layout/lProcess2"/>
    <dgm:cxn modelId="{930BEF88-BCFF-49FF-8A39-73E2FED94D38}" type="presParOf" srcId="{29ADB2F8-6895-4B52-85AA-399123613152}" destId="{C9D25E85-BDFE-4A8F-AA5A-2B21D95B5273}" srcOrd="2" destOrd="0" presId="urn:microsoft.com/office/officeart/2005/8/layout/lProcess2"/>
    <dgm:cxn modelId="{229576F4-2DC7-4A27-85FC-3404935F6C5E}" type="presParOf" srcId="{C9D25E85-BDFE-4A8F-AA5A-2B21D95B5273}" destId="{B4A94D07-15AD-4E26-8FEB-85AFD5346B8D}" srcOrd="0" destOrd="0" presId="urn:microsoft.com/office/officeart/2005/8/layout/lProcess2"/>
    <dgm:cxn modelId="{1B44EEDD-09B9-4733-B2F9-41499C7EE492}" type="presParOf" srcId="{B4A94D07-15AD-4E26-8FEB-85AFD5346B8D}" destId="{7CBFDEB7-6CDC-4D2C-881B-3C2C3597AB5B}" srcOrd="0" destOrd="0" presId="urn:microsoft.com/office/officeart/2005/8/layout/lProcess2"/>
    <dgm:cxn modelId="{1EAF864D-91A6-41D3-96BB-91271E82BA6E}" type="presParOf" srcId="{B4A94D07-15AD-4E26-8FEB-85AFD5346B8D}" destId="{9C83441C-AF59-4714-96FD-D38C4F543AC6}" srcOrd="1" destOrd="0" presId="urn:microsoft.com/office/officeart/2005/8/layout/lProcess2"/>
    <dgm:cxn modelId="{0FFF347D-8671-45A4-827E-5380569B1F2C}" type="presParOf" srcId="{B4A94D07-15AD-4E26-8FEB-85AFD5346B8D}" destId="{78F1D920-D3C0-4EC4-899D-644F08B210F1}" srcOrd="2" destOrd="0" presId="urn:microsoft.com/office/officeart/2005/8/layout/lProcess2"/>
    <dgm:cxn modelId="{80C7A365-2EFE-4FA0-A16D-A297785A1752}" type="presParOf" srcId="{8E7EBDDD-314C-44B5-B7FF-3E7548D843DB}" destId="{DCCAA749-F682-44B2-BEB8-69630FE1AE0C}" srcOrd="3" destOrd="0" presId="urn:microsoft.com/office/officeart/2005/8/layout/lProcess2"/>
    <dgm:cxn modelId="{5046C50E-3CEE-4448-BCF5-CEB437671434}" type="presParOf" srcId="{8E7EBDDD-314C-44B5-B7FF-3E7548D843DB}" destId="{5F19E75E-3F37-4ACE-83E1-96B7E6F667A5}" srcOrd="4" destOrd="0" presId="urn:microsoft.com/office/officeart/2005/8/layout/lProcess2"/>
    <dgm:cxn modelId="{C9BFF0C7-D711-4622-AEA4-91D30C7C3A8D}" type="presParOf" srcId="{5F19E75E-3F37-4ACE-83E1-96B7E6F667A5}" destId="{065A8FF4-6496-49AA-A6D6-796FB97A64CC}" srcOrd="0" destOrd="0" presId="urn:microsoft.com/office/officeart/2005/8/layout/lProcess2"/>
    <dgm:cxn modelId="{74893B01-9DF2-4E25-8808-730DEDC46A52}" type="presParOf" srcId="{5F19E75E-3F37-4ACE-83E1-96B7E6F667A5}" destId="{5B50196B-E738-472A-94D5-579DEFFD0E1C}" srcOrd="1" destOrd="0" presId="urn:microsoft.com/office/officeart/2005/8/layout/lProcess2"/>
    <dgm:cxn modelId="{E3BCA818-21A9-44D4-A939-E9416E847A29}" type="presParOf" srcId="{5F19E75E-3F37-4ACE-83E1-96B7E6F667A5}" destId="{BCDD443A-A289-42CE-A0F4-8292B24B61F5}" srcOrd="2" destOrd="0" presId="urn:microsoft.com/office/officeart/2005/8/layout/lProcess2"/>
    <dgm:cxn modelId="{DA233306-467D-4333-9C09-F1C2225FCECB}" type="presParOf" srcId="{BCDD443A-A289-42CE-A0F4-8292B24B61F5}" destId="{0AFEE0D2-D294-4B1C-9570-E3CA22806846}" srcOrd="0" destOrd="0" presId="urn:microsoft.com/office/officeart/2005/8/layout/lProcess2"/>
    <dgm:cxn modelId="{956AD795-AF8E-4B71-BFE3-9C2A5700327E}" type="presParOf" srcId="{0AFEE0D2-D294-4B1C-9570-E3CA22806846}" destId="{6DA960D0-2C50-446C-AD34-18C21A8278AF}" srcOrd="0" destOrd="0" presId="urn:microsoft.com/office/officeart/2005/8/layout/lProcess2"/>
    <dgm:cxn modelId="{B00783AA-6D69-4DCA-A23B-0EEEF414F506}" type="presParOf" srcId="{0AFEE0D2-D294-4B1C-9570-E3CA22806846}" destId="{1F23545D-718F-4250-8478-020FB2C3B131}" srcOrd="1" destOrd="0" presId="urn:microsoft.com/office/officeart/2005/8/layout/lProcess2"/>
    <dgm:cxn modelId="{2A9D9777-5B8E-4A3B-8CDF-DB0CEEB5170C}" type="presParOf" srcId="{0AFEE0D2-D294-4B1C-9570-E3CA22806846}" destId="{30F30D76-8051-47AB-9598-784B3DEE36AB}" srcOrd="2" destOrd="0" presId="urn:microsoft.com/office/officeart/2005/8/layout/lProcess2"/>
    <dgm:cxn modelId="{CCA1965F-A13E-45A0-A680-CF4C8079ECFE}" type="presParOf" srcId="{0AFEE0D2-D294-4B1C-9570-E3CA22806846}" destId="{53E16866-1C0C-4CCA-9DA1-BBD014D6FFF3}" srcOrd="3" destOrd="0" presId="urn:microsoft.com/office/officeart/2005/8/layout/lProcess2"/>
    <dgm:cxn modelId="{7874D5A2-C592-4C14-83E2-F0B9D9934A81}" type="presParOf" srcId="{0AFEE0D2-D294-4B1C-9570-E3CA22806846}" destId="{BC30B6F5-7A60-48F1-9D39-D96FCDE6E126}" srcOrd="4" destOrd="0" presId="urn:microsoft.com/office/officeart/2005/8/layout/lProcess2"/>
    <dgm:cxn modelId="{F61DBA10-ABF4-4211-A731-D9DC35E047A7}" type="presParOf" srcId="{8E7EBDDD-314C-44B5-B7FF-3E7548D843DB}" destId="{94DBE9C2-B370-478B-B8C6-7A8B3A98989A}" srcOrd="5" destOrd="0" presId="urn:microsoft.com/office/officeart/2005/8/layout/lProcess2"/>
    <dgm:cxn modelId="{E4148FC0-0FA7-4138-88E6-D80D6FE6430F}" type="presParOf" srcId="{8E7EBDDD-314C-44B5-B7FF-3E7548D843DB}" destId="{F751FCF1-179C-4DFA-A2ED-5A3B75324834}" srcOrd="6" destOrd="0" presId="urn:microsoft.com/office/officeart/2005/8/layout/lProcess2"/>
    <dgm:cxn modelId="{5188E2F5-F916-4F80-9076-459AF8359757}" type="presParOf" srcId="{F751FCF1-179C-4DFA-A2ED-5A3B75324834}" destId="{AE863D72-B4AA-4372-8E71-FA5C9F3ACE31}" srcOrd="0" destOrd="0" presId="urn:microsoft.com/office/officeart/2005/8/layout/lProcess2"/>
    <dgm:cxn modelId="{43E3D64D-A011-4597-940D-D53222E83531}" type="presParOf" srcId="{F751FCF1-179C-4DFA-A2ED-5A3B75324834}" destId="{2AC7F26E-A0FE-4D68-8ED8-F260D2EF14F8}" srcOrd="1" destOrd="0" presId="urn:microsoft.com/office/officeart/2005/8/layout/lProcess2"/>
    <dgm:cxn modelId="{8F120248-FB3D-4C40-BCEE-23D8B40246BC}" type="presParOf" srcId="{F751FCF1-179C-4DFA-A2ED-5A3B75324834}" destId="{ADFCF0CE-B35F-4B5A-98DF-62D99039F27B}" srcOrd="2" destOrd="0" presId="urn:microsoft.com/office/officeart/2005/8/layout/lProcess2"/>
    <dgm:cxn modelId="{D81FCE20-9885-4F01-BDA6-B3D721FD0318}" type="presParOf" srcId="{ADFCF0CE-B35F-4B5A-98DF-62D99039F27B}" destId="{D44A91C4-A917-4ED5-B1B9-3ECF36D7EBCB}" srcOrd="0" destOrd="0" presId="urn:microsoft.com/office/officeart/2005/8/layout/lProcess2"/>
    <dgm:cxn modelId="{CE5DAFA1-0DFF-48CD-A4DA-E4696A480655}" type="presParOf" srcId="{D44A91C4-A917-4ED5-B1B9-3ECF36D7EBCB}" destId="{4DA850FE-02EE-471F-A6BD-D873CCCF522C}" srcOrd="0" destOrd="0" presId="urn:microsoft.com/office/officeart/2005/8/layout/lProcess2"/>
    <dgm:cxn modelId="{E67CC01D-67EA-44E9-B7D9-25EFDA3E3DEE}" type="presParOf" srcId="{D44A91C4-A917-4ED5-B1B9-3ECF36D7EBCB}" destId="{F46C2280-D666-4583-8015-F7B6565C9F58}" srcOrd="1" destOrd="0" presId="urn:microsoft.com/office/officeart/2005/8/layout/lProcess2"/>
    <dgm:cxn modelId="{0A9521F8-E06E-4E33-8A6C-9197C92AB362}" type="presParOf" srcId="{D44A91C4-A917-4ED5-B1B9-3ECF36D7EBCB}" destId="{9ABC0003-911A-49AE-874F-94676C6A1D52}"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75BC0D2-F4D1-4174-B37C-A4AE234CAC5E}" type="doc">
      <dgm:prSet loTypeId="urn:microsoft.com/office/officeart/2005/8/layout/lProcess2" loCatId="list" qsTypeId="urn:microsoft.com/office/officeart/2005/8/quickstyle/simple1" qsCatId="simple" csTypeId="urn:microsoft.com/office/officeart/2005/8/colors/accent3_1" csCatId="accent3" phldr="1"/>
      <dgm:spPr/>
      <dgm:t>
        <a:bodyPr/>
        <a:lstStyle/>
        <a:p>
          <a:endParaRPr lang="en-US"/>
        </a:p>
      </dgm:t>
    </dgm:pt>
    <dgm:pt modelId="{6F74AFF3-9B36-4348-9E59-24C3BCB1469F}">
      <dgm:prSet phldrT="[Text]" phldr="0" custT="1"/>
      <dgm:spPr>
        <a:solidFill>
          <a:schemeClr val="accent3">
            <a:lumMod val="20000"/>
            <a:lumOff val="80000"/>
          </a:schemeClr>
        </a:solidFill>
      </dgm:spPr>
      <dgm:t>
        <a:bodyPr/>
        <a:lstStyle/>
        <a:p>
          <a:pPr rtl="0"/>
          <a:r>
            <a:rPr lang="en-US" sz="2400" dirty="0">
              <a:latin typeface="Arial" panose="020B0604020202020204"/>
            </a:rPr>
            <a:t>Muscle Relaxant</a:t>
          </a:r>
          <a:endParaRPr lang="en-US" sz="2400" dirty="0"/>
        </a:p>
      </dgm:t>
    </dgm:pt>
    <dgm:pt modelId="{3C863955-6DBA-48F6-8A3A-E5DF4B7ABE3E}" type="parTrans" cxnId="{7D645A8E-DD6E-43A6-A53C-70E296A1899E}">
      <dgm:prSet/>
      <dgm:spPr/>
      <dgm:t>
        <a:bodyPr/>
        <a:lstStyle/>
        <a:p>
          <a:endParaRPr lang="en-US"/>
        </a:p>
      </dgm:t>
    </dgm:pt>
    <dgm:pt modelId="{4D176968-4C71-4DF7-8AA2-1AD83488D135}" type="sibTrans" cxnId="{7D645A8E-DD6E-43A6-A53C-70E296A1899E}">
      <dgm:prSet/>
      <dgm:spPr/>
      <dgm:t>
        <a:bodyPr/>
        <a:lstStyle/>
        <a:p>
          <a:endParaRPr lang="en-US"/>
        </a:p>
      </dgm:t>
    </dgm:pt>
    <dgm:pt modelId="{6B614958-0449-4700-9C73-FE211EE0AC7E}">
      <dgm:prSet phldr="0" custT="1"/>
      <dgm:spPr>
        <a:solidFill>
          <a:schemeClr val="accent3">
            <a:lumMod val="20000"/>
            <a:lumOff val="80000"/>
          </a:schemeClr>
        </a:solidFill>
      </dgm:spPr>
      <dgm:t>
        <a:bodyPr/>
        <a:lstStyle/>
        <a:p>
          <a:pPr rtl="0"/>
          <a:r>
            <a:rPr lang="en-US" sz="2400" dirty="0">
              <a:latin typeface="Arial" panose="020B0604020202020204"/>
            </a:rPr>
            <a:t>Neuropathic</a:t>
          </a:r>
        </a:p>
      </dgm:t>
    </dgm:pt>
    <dgm:pt modelId="{7FF85059-1E22-49DC-9E4C-1F82FE8457B0}" type="parTrans" cxnId="{A17EF468-FED5-47ED-9B9F-79AC93B3FF43}">
      <dgm:prSet/>
      <dgm:spPr/>
      <dgm:t>
        <a:bodyPr/>
        <a:lstStyle/>
        <a:p>
          <a:endParaRPr lang="en-US"/>
        </a:p>
      </dgm:t>
    </dgm:pt>
    <dgm:pt modelId="{1D06D476-5E23-4235-B97D-CA13F8851D32}" type="sibTrans" cxnId="{A17EF468-FED5-47ED-9B9F-79AC93B3FF43}">
      <dgm:prSet/>
      <dgm:spPr/>
      <dgm:t>
        <a:bodyPr/>
        <a:lstStyle/>
        <a:p>
          <a:endParaRPr lang="en-US"/>
        </a:p>
      </dgm:t>
    </dgm:pt>
    <dgm:pt modelId="{5FC8AC11-1AE4-4C11-AFBD-28421515FC02}">
      <dgm:prSet phldr="0" custT="1"/>
      <dgm:spPr/>
      <dgm:t>
        <a:bodyPr/>
        <a:lstStyle/>
        <a:p>
          <a:r>
            <a:rPr lang="en-US" sz="1800" dirty="0" err="1">
              <a:latin typeface="Arial" panose="020B0604020202020204"/>
            </a:rPr>
            <a:t>Gabapentinoids</a:t>
          </a:r>
          <a:endParaRPr lang="en-US" sz="1800" dirty="0"/>
        </a:p>
      </dgm:t>
    </dgm:pt>
    <dgm:pt modelId="{5E1493E2-2A40-4A55-B133-B9F6939AA761}" type="parTrans" cxnId="{38EC3161-5A46-49EC-965C-8B1F6E0C5BD2}">
      <dgm:prSet/>
      <dgm:spPr/>
      <dgm:t>
        <a:bodyPr/>
        <a:lstStyle/>
        <a:p>
          <a:endParaRPr lang="en-US"/>
        </a:p>
      </dgm:t>
    </dgm:pt>
    <dgm:pt modelId="{0FE29F47-1A8B-4DA8-8CD0-20D1D2F5F809}" type="sibTrans" cxnId="{38EC3161-5A46-49EC-965C-8B1F6E0C5BD2}">
      <dgm:prSet/>
      <dgm:spPr/>
      <dgm:t>
        <a:bodyPr/>
        <a:lstStyle/>
        <a:p>
          <a:endParaRPr lang="en-US"/>
        </a:p>
      </dgm:t>
    </dgm:pt>
    <dgm:pt modelId="{89A3928B-FEA0-4AF1-971F-636B7829A2D9}">
      <dgm:prSet phldr="0" custT="1"/>
      <dgm:spPr>
        <a:solidFill>
          <a:schemeClr val="accent5">
            <a:lumMod val="60000"/>
            <a:lumOff val="40000"/>
          </a:schemeClr>
        </a:solidFill>
      </dgm:spPr>
      <dgm:t>
        <a:bodyPr/>
        <a:lstStyle/>
        <a:p>
          <a:pPr rtl="0"/>
          <a:r>
            <a:rPr lang="en-US" sz="2400" dirty="0">
              <a:latin typeface="Arial" panose="020B0604020202020204"/>
            </a:rPr>
            <a:t>Opioid</a:t>
          </a:r>
        </a:p>
      </dgm:t>
    </dgm:pt>
    <dgm:pt modelId="{DA5FBD37-8CBB-4A81-9725-46877EDA8A5B}" type="parTrans" cxnId="{29F25B10-7837-486B-935E-D227D717E612}">
      <dgm:prSet/>
      <dgm:spPr/>
      <dgm:t>
        <a:bodyPr/>
        <a:lstStyle/>
        <a:p>
          <a:endParaRPr lang="en-US"/>
        </a:p>
      </dgm:t>
    </dgm:pt>
    <dgm:pt modelId="{9852429A-9219-4489-829B-260BF475515F}" type="sibTrans" cxnId="{29F25B10-7837-486B-935E-D227D717E612}">
      <dgm:prSet/>
      <dgm:spPr/>
      <dgm:t>
        <a:bodyPr/>
        <a:lstStyle/>
        <a:p>
          <a:endParaRPr lang="en-US"/>
        </a:p>
      </dgm:t>
    </dgm:pt>
    <dgm:pt modelId="{A25613D0-5425-4D4D-8EA0-EEAC64AEEF84}">
      <dgm:prSet phldr="0"/>
      <dgm:spPr/>
      <dgm:t>
        <a:bodyPr/>
        <a:lstStyle/>
        <a:p>
          <a:r>
            <a:rPr lang="en-US">
              <a:latin typeface="Arial" panose="020B0604020202020204"/>
            </a:rPr>
            <a:t>Ketamine</a:t>
          </a:r>
        </a:p>
      </dgm:t>
    </dgm:pt>
    <dgm:pt modelId="{8D20D8CE-128E-47A7-99B7-8B8FF0CC8455}" type="parTrans" cxnId="{5811516A-B118-4882-8DA8-F23F0A336479}">
      <dgm:prSet/>
      <dgm:spPr/>
      <dgm:t>
        <a:bodyPr/>
        <a:lstStyle/>
        <a:p>
          <a:endParaRPr lang="en-US"/>
        </a:p>
      </dgm:t>
    </dgm:pt>
    <dgm:pt modelId="{76AE66FD-4A5A-4816-A512-CC2445E86202}" type="sibTrans" cxnId="{5811516A-B118-4882-8DA8-F23F0A336479}">
      <dgm:prSet/>
      <dgm:spPr/>
      <dgm:t>
        <a:bodyPr/>
        <a:lstStyle/>
        <a:p>
          <a:endParaRPr lang="en-US"/>
        </a:p>
      </dgm:t>
    </dgm:pt>
    <dgm:pt modelId="{5DDBE43B-138B-468C-9D5A-2A23DE280BFA}">
      <dgm:prSet phldr="0" custT="1"/>
      <dgm:spPr/>
      <dgm:t>
        <a:bodyPr/>
        <a:lstStyle/>
        <a:p>
          <a:r>
            <a:rPr lang="en-US" sz="1600" dirty="0">
              <a:latin typeface="Arial" panose="020B0604020202020204"/>
            </a:rPr>
            <a:t>Diazepam</a:t>
          </a:r>
        </a:p>
      </dgm:t>
    </dgm:pt>
    <dgm:pt modelId="{B529E3A0-B49B-44E3-B428-7F8682EAA12F}" type="parTrans" cxnId="{21A79BA7-8CB1-4106-8B43-BD8A9324053A}">
      <dgm:prSet/>
      <dgm:spPr/>
      <dgm:t>
        <a:bodyPr/>
        <a:lstStyle/>
        <a:p>
          <a:endParaRPr lang="en-US"/>
        </a:p>
      </dgm:t>
    </dgm:pt>
    <dgm:pt modelId="{1F6E2A1E-4E67-424B-806C-CF881223B7A5}" type="sibTrans" cxnId="{21A79BA7-8CB1-4106-8B43-BD8A9324053A}">
      <dgm:prSet/>
      <dgm:spPr/>
      <dgm:t>
        <a:bodyPr/>
        <a:lstStyle/>
        <a:p>
          <a:endParaRPr lang="en-US"/>
        </a:p>
      </dgm:t>
    </dgm:pt>
    <dgm:pt modelId="{36176E50-B978-4C47-80B6-375607587E76}">
      <dgm:prSet phldr="0" custT="1"/>
      <dgm:spPr/>
      <dgm:t>
        <a:bodyPr/>
        <a:lstStyle/>
        <a:p>
          <a:r>
            <a:rPr lang="en-US" sz="1600">
              <a:latin typeface="Arial" panose="020B0604020202020204"/>
            </a:rPr>
            <a:t>Lorazepam</a:t>
          </a:r>
          <a:endParaRPr lang="en-US" sz="1600" dirty="0">
            <a:latin typeface="Arial" panose="020B0604020202020204"/>
          </a:endParaRPr>
        </a:p>
      </dgm:t>
    </dgm:pt>
    <dgm:pt modelId="{6516B315-9835-41A1-A51A-B658BC969347}" type="parTrans" cxnId="{4289349B-05A8-4027-9341-480065D86F1D}">
      <dgm:prSet/>
      <dgm:spPr/>
      <dgm:t>
        <a:bodyPr/>
        <a:lstStyle/>
        <a:p>
          <a:endParaRPr lang="en-US"/>
        </a:p>
      </dgm:t>
    </dgm:pt>
    <dgm:pt modelId="{EDA8B711-A585-4803-8D0B-DAFFA4B81742}" type="sibTrans" cxnId="{4289349B-05A8-4027-9341-480065D86F1D}">
      <dgm:prSet/>
      <dgm:spPr/>
      <dgm:t>
        <a:bodyPr/>
        <a:lstStyle/>
        <a:p>
          <a:endParaRPr lang="en-US"/>
        </a:p>
      </dgm:t>
    </dgm:pt>
    <dgm:pt modelId="{EAB2F72F-E121-4835-A8FE-9669AC863062}">
      <dgm:prSet phldr="0" custT="1"/>
      <dgm:spPr/>
      <dgm:t>
        <a:bodyPr/>
        <a:lstStyle/>
        <a:p>
          <a:r>
            <a:rPr lang="en-US" sz="1600" dirty="0">
              <a:latin typeface="Arial" panose="020B0604020202020204"/>
            </a:rPr>
            <a:t>Clonazepam</a:t>
          </a:r>
        </a:p>
      </dgm:t>
    </dgm:pt>
    <dgm:pt modelId="{6F09853E-FEB2-436D-97EE-EF169DEBD740}" type="parTrans" cxnId="{2EC1F7A4-4E9A-4353-83B8-DB89BC068EA4}">
      <dgm:prSet/>
      <dgm:spPr/>
      <dgm:t>
        <a:bodyPr/>
        <a:lstStyle/>
        <a:p>
          <a:endParaRPr lang="en-US"/>
        </a:p>
      </dgm:t>
    </dgm:pt>
    <dgm:pt modelId="{DB5B2D1C-629F-4727-9617-D9A956148B8F}" type="sibTrans" cxnId="{2EC1F7A4-4E9A-4353-83B8-DB89BC068EA4}">
      <dgm:prSet/>
      <dgm:spPr/>
      <dgm:t>
        <a:bodyPr/>
        <a:lstStyle/>
        <a:p>
          <a:endParaRPr lang="en-US"/>
        </a:p>
      </dgm:t>
    </dgm:pt>
    <dgm:pt modelId="{C40CA1BC-B367-4F35-B105-F74CA722247D}">
      <dgm:prSet phldr="0"/>
      <dgm:spPr/>
      <dgm:t>
        <a:bodyPr/>
        <a:lstStyle/>
        <a:p>
          <a:r>
            <a:rPr lang="en-US">
              <a:latin typeface="Arial" panose="020B0604020202020204"/>
            </a:rPr>
            <a:t>Methadone</a:t>
          </a:r>
        </a:p>
      </dgm:t>
    </dgm:pt>
    <dgm:pt modelId="{F5F21670-06D8-4164-B69F-ABBD1C85CFE4}" type="parTrans" cxnId="{3A898DDA-BE5F-47B3-A49A-B28A37B12DDE}">
      <dgm:prSet/>
      <dgm:spPr/>
      <dgm:t>
        <a:bodyPr/>
        <a:lstStyle/>
        <a:p>
          <a:endParaRPr lang="en-US"/>
        </a:p>
      </dgm:t>
    </dgm:pt>
    <dgm:pt modelId="{7670C3DD-735D-4BC2-9C6D-97BF05FCD37D}" type="sibTrans" cxnId="{3A898DDA-BE5F-47B3-A49A-B28A37B12DDE}">
      <dgm:prSet/>
      <dgm:spPr/>
      <dgm:t>
        <a:bodyPr/>
        <a:lstStyle/>
        <a:p>
          <a:endParaRPr lang="en-US"/>
        </a:p>
      </dgm:t>
    </dgm:pt>
    <dgm:pt modelId="{E9BB0926-3C80-483B-971F-5CC7DADBFF5E}">
      <dgm:prSet phldr="0" custT="1"/>
      <dgm:spPr/>
      <dgm:t>
        <a:bodyPr/>
        <a:lstStyle/>
        <a:p>
          <a:pPr rtl="0"/>
          <a:r>
            <a:rPr lang="en-US" sz="1400" dirty="0">
              <a:latin typeface="Arial" panose="020B0604020202020204"/>
            </a:rPr>
            <a:t>Gabapentin</a:t>
          </a:r>
        </a:p>
      </dgm:t>
    </dgm:pt>
    <dgm:pt modelId="{1989F293-AECA-4A5B-A345-9EB379A7B949}" type="parTrans" cxnId="{1793EF08-1943-4678-AC6C-2EE4E0A0ACF5}">
      <dgm:prSet/>
      <dgm:spPr/>
      <dgm:t>
        <a:bodyPr/>
        <a:lstStyle/>
        <a:p>
          <a:endParaRPr lang="en-US"/>
        </a:p>
      </dgm:t>
    </dgm:pt>
    <dgm:pt modelId="{F6574038-B4F4-4F66-8991-048D9D5FD8D0}" type="sibTrans" cxnId="{1793EF08-1943-4678-AC6C-2EE4E0A0ACF5}">
      <dgm:prSet/>
      <dgm:spPr/>
      <dgm:t>
        <a:bodyPr/>
        <a:lstStyle/>
        <a:p>
          <a:endParaRPr lang="en-US"/>
        </a:p>
      </dgm:t>
    </dgm:pt>
    <dgm:pt modelId="{B8C01438-86D5-45F2-B550-49E221EF390F}">
      <dgm:prSet phldr="0" custT="1"/>
      <dgm:spPr/>
      <dgm:t>
        <a:bodyPr/>
        <a:lstStyle/>
        <a:p>
          <a:pPr rtl="0"/>
          <a:r>
            <a:rPr lang="en-US" sz="1400" dirty="0">
              <a:latin typeface="Arial" panose="020B0604020202020204"/>
            </a:rPr>
            <a:t>Pregabalin</a:t>
          </a:r>
        </a:p>
      </dgm:t>
    </dgm:pt>
    <dgm:pt modelId="{82A3034C-A62E-4218-891F-19BD7593FD66}" type="parTrans" cxnId="{275C4658-58C9-48C2-B15B-684F2BC93E92}">
      <dgm:prSet/>
      <dgm:spPr/>
      <dgm:t>
        <a:bodyPr/>
        <a:lstStyle/>
        <a:p>
          <a:endParaRPr lang="en-US"/>
        </a:p>
      </dgm:t>
    </dgm:pt>
    <dgm:pt modelId="{2283C01F-6A0E-4616-AB49-8EB9CEB93CCA}" type="sibTrans" cxnId="{275C4658-58C9-48C2-B15B-684F2BC93E92}">
      <dgm:prSet/>
      <dgm:spPr/>
      <dgm:t>
        <a:bodyPr/>
        <a:lstStyle/>
        <a:p>
          <a:endParaRPr lang="en-US"/>
        </a:p>
      </dgm:t>
    </dgm:pt>
    <dgm:pt modelId="{A5756F23-F57B-4E63-AECE-84F7727E6333}">
      <dgm:prSet phldr="0" custT="1"/>
      <dgm:spPr/>
      <dgm:t>
        <a:bodyPr/>
        <a:lstStyle/>
        <a:p>
          <a:pPr rtl="0"/>
          <a:r>
            <a:rPr lang="en-US" sz="1400" dirty="0">
              <a:latin typeface="Arial" panose="020B0604020202020204"/>
            </a:rPr>
            <a:t>AED</a:t>
          </a:r>
        </a:p>
      </dgm:t>
    </dgm:pt>
    <dgm:pt modelId="{67BF9449-744B-46AA-A538-D3EBF75982CD}" type="parTrans" cxnId="{E76255B5-825B-4DB4-8755-9406AA66F0D6}">
      <dgm:prSet/>
      <dgm:spPr/>
      <dgm:t>
        <a:bodyPr/>
        <a:lstStyle/>
        <a:p>
          <a:endParaRPr lang="en-US"/>
        </a:p>
      </dgm:t>
    </dgm:pt>
    <dgm:pt modelId="{F9B88C8B-DB30-4035-9E5B-B1AD578EB555}" type="sibTrans" cxnId="{E76255B5-825B-4DB4-8755-9406AA66F0D6}">
      <dgm:prSet/>
      <dgm:spPr/>
      <dgm:t>
        <a:bodyPr/>
        <a:lstStyle/>
        <a:p>
          <a:endParaRPr lang="en-US"/>
        </a:p>
      </dgm:t>
    </dgm:pt>
    <dgm:pt modelId="{9C92688B-9E13-48C7-8A35-3EBB1D07DEBE}">
      <dgm:prSet phldr="0" custT="1"/>
      <dgm:spPr/>
      <dgm:t>
        <a:bodyPr/>
        <a:lstStyle/>
        <a:p>
          <a:pPr rtl="0"/>
          <a:r>
            <a:rPr lang="en-US" sz="1400" dirty="0">
              <a:latin typeface="Arial" panose="020B0604020202020204"/>
            </a:rPr>
            <a:t>Carbamazepine</a:t>
          </a:r>
        </a:p>
      </dgm:t>
    </dgm:pt>
    <dgm:pt modelId="{90C173CB-5484-4071-AC55-ACBA9DE2CEEC}" type="parTrans" cxnId="{1AF41EEF-F828-4481-A985-CC8A296B3C23}">
      <dgm:prSet/>
      <dgm:spPr/>
      <dgm:t>
        <a:bodyPr/>
        <a:lstStyle/>
        <a:p>
          <a:endParaRPr lang="en-US"/>
        </a:p>
      </dgm:t>
    </dgm:pt>
    <dgm:pt modelId="{7A036843-D5CC-4FA5-BCEA-B481AED16F28}" type="sibTrans" cxnId="{1AF41EEF-F828-4481-A985-CC8A296B3C23}">
      <dgm:prSet/>
      <dgm:spPr/>
      <dgm:t>
        <a:bodyPr/>
        <a:lstStyle/>
        <a:p>
          <a:endParaRPr lang="en-US"/>
        </a:p>
      </dgm:t>
    </dgm:pt>
    <dgm:pt modelId="{3B690626-8EEF-4C70-9348-A98277A923C0}">
      <dgm:prSet phldr="0" custT="1"/>
      <dgm:spPr/>
      <dgm:t>
        <a:bodyPr/>
        <a:lstStyle/>
        <a:p>
          <a:pPr rtl="0"/>
          <a:r>
            <a:rPr lang="en-US" sz="1400" dirty="0">
              <a:latin typeface="Arial" panose="020B0604020202020204"/>
            </a:rPr>
            <a:t>Oxcarbazepine</a:t>
          </a:r>
        </a:p>
      </dgm:t>
    </dgm:pt>
    <dgm:pt modelId="{14B43667-FE82-4E4A-8621-8650A1B6E3F6}" type="parTrans" cxnId="{B903ACB1-063F-4510-BCFA-E4098E228E7E}">
      <dgm:prSet/>
      <dgm:spPr/>
      <dgm:t>
        <a:bodyPr/>
        <a:lstStyle/>
        <a:p>
          <a:endParaRPr lang="en-US"/>
        </a:p>
      </dgm:t>
    </dgm:pt>
    <dgm:pt modelId="{CEA00FFB-D2AF-47FA-B66C-C864160E8463}" type="sibTrans" cxnId="{B903ACB1-063F-4510-BCFA-E4098E228E7E}">
      <dgm:prSet/>
      <dgm:spPr/>
      <dgm:t>
        <a:bodyPr/>
        <a:lstStyle/>
        <a:p>
          <a:endParaRPr lang="en-US"/>
        </a:p>
      </dgm:t>
    </dgm:pt>
    <dgm:pt modelId="{8FA1C6E0-62A1-46B3-8F9B-808B086E3CE8}">
      <dgm:prSet phldr="0" custT="1"/>
      <dgm:spPr/>
      <dgm:t>
        <a:bodyPr/>
        <a:lstStyle/>
        <a:p>
          <a:pPr rtl="0"/>
          <a:r>
            <a:rPr lang="en-US" sz="1400" dirty="0" err="1">
              <a:latin typeface="Arial" panose="020B0604020202020204"/>
            </a:rPr>
            <a:t>Gabapentinoids</a:t>
          </a:r>
          <a:endParaRPr lang="en-US" sz="1400" dirty="0">
            <a:latin typeface="Arial" panose="020B0604020202020204"/>
          </a:endParaRPr>
        </a:p>
      </dgm:t>
    </dgm:pt>
    <dgm:pt modelId="{C5ACC191-892C-4D4F-A180-D332AA6E29A4}" type="parTrans" cxnId="{261C13AB-0A9B-4465-9EC9-B9E36CA331D1}">
      <dgm:prSet/>
      <dgm:spPr/>
      <dgm:t>
        <a:bodyPr/>
        <a:lstStyle/>
        <a:p>
          <a:endParaRPr lang="en-US"/>
        </a:p>
      </dgm:t>
    </dgm:pt>
    <dgm:pt modelId="{A698FD0B-ADA4-4941-8A43-BA6BB9CC70D9}" type="sibTrans" cxnId="{261C13AB-0A9B-4465-9EC9-B9E36CA331D1}">
      <dgm:prSet/>
      <dgm:spPr/>
      <dgm:t>
        <a:bodyPr/>
        <a:lstStyle/>
        <a:p>
          <a:endParaRPr lang="en-US"/>
        </a:p>
      </dgm:t>
    </dgm:pt>
    <dgm:pt modelId="{875A9C99-7C06-4C3A-A2F9-258C9B4037B6}">
      <dgm:prSet phldr="0" custT="1"/>
      <dgm:spPr>
        <a:solidFill>
          <a:schemeClr val="accent3">
            <a:lumMod val="40000"/>
            <a:lumOff val="60000"/>
          </a:schemeClr>
        </a:solidFill>
      </dgm:spPr>
      <dgm:t>
        <a:bodyPr/>
        <a:lstStyle/>
        <a:p>
          <a:pPr rtl="0"/>
          <a:r>
            <a:rPr lang="en-US" sz="1400" dirty="0">
              <a:latin typeface="Arial" panose="020B0604020202020204"/>
            </a:rPr>
            <a:t>Cannabinoids</a:t>
          </a:r>
        </a:p>
      </dgm:t>
    </dgm:pt>
    <dgm:pt modelId="{FCB28044-D727-468D-A098-AE9BC5B889C3}" type="parTrans" cxnId="{5033908A-1D22-465F-A1E0-56409BCB68E0}">
      <dgm:prSet/>
      <dgm:spPr/>
      <dgm:t>
        <a:bodyPr/>
        <a:lstStyle/>
        <a:p>
          <a:endParaRPr lang="en-US"/>
        </a:p>
      </dgm:t>
    </dgm:pt>
    <dgm:pt modelId="{124D825A-3B9E-4F7A-8971-4060B0628D02}" type="sibTrans" cxnId="{5033908A-1D22-465F-A1E0-56409BCB68E0}">
      <dgm:prSet/>
      <dgm:spPr/>
      <dgm:t>
        <a:bodyPr/>
        <a:lstStyle/>
        <a:p>
          <a:endParaRPr lang="en-US"/>
        </a:p>
      </dgm:t>
    </dgm:pt>
    <dgm:pt modelId="{A278850D-3C3C-48C7-A5D6-F69E7ED3F051}">
      <dgm:prSet phldr="0" custT="1"/>
      <dgm:spPr>
        <a:solidFill>
          <a:schemeClr val="accent3">
            <a:lumMod val="40000"/>
            <a:lumOff val="60000"/>
          </a:schemeClr>
        </a:solidFill>
      </dgm:spPr>
      <dgm:t>
        <a:bodyPr/>
        <a:lstStyle/>
        <a:p>
          <a:pPr rtl="0"/>
          <a:r>
            <a:rPr lang="en-US" sz="1400" dirty="0">
              <a:latin typeface="Arial" panose="020B0604020202020204"/>
            </a:rPr>
            <a:t>CBD</a:t>
          </a:r>
        </a:p>
      </dgm:t>
    </dgm:pt>
    <dgm:pt modelId="{CC6BE511-1502-454A-B38C-E8D91F217598}" type="parTrans" cxnId="{91191B78-AC0C-46BF-B4C9-FE609BCDE468}">
      <dgm:prSet/>
      <dgm:spPr/>
      <dgm:t>
        <a:bodyPr/>
        <a:lstStyle/>
        <a:p>
          <a:endParaRPr lang="en-US"/>
        </a:p>
      </dgm:t>
    </dgm:pt>
    <dgm:pt modelId="{ABE6D6D4-9C63-4F4A-8733-6A04EE737107}" type="sibTrans" cxnId="{91191B78-AC0C-46BF-B4C9-FE609BCDE468}">
      <dgm:prSet/>
      <dgm:spPr/>
      <dgm:t>
        <a:bodyPr/>
        <a:lstStyle/>
        <a:p>
          <a:endParaRPr lang="en-US"/>
        </a:p>
      </dgm:t>
    </dgm:pt>
    <dgm:pt modelId="{EFD1EECA-F9E8-4393-BE43-F1D242D4162B}">
      <dgm:prSet phldr="0" custT="1"/>
      <dgm:spPr>
        <a:solidFill>
          <a:schemeClr val="accent3">
            <a:lumMod val="40000"/>
            <a:lumOff val="60000"/>
          </a:schemeClr>
        </a:solidFill>
      </dgm:spPr>
      <dgm:t>
        <a:bodyPr/>
        <a:lstStyle/>
        <a:p>
          <a:pPr rtl="0"/>
          <a:r>
            <a:rPr lang="en-US" sz="1400" dirty="0">
              <a:latin typeface="Arial" panose="020B0604020202020204"/>
            </a:rPr>
            <a:t>Medical Cannabis</a:t>
          </a:r>
        </a:p>
      </dgm:t>
    </dgm:pt>
    <dgm:pt modelId="{111004B7-8389-494A-ADA2-DC35416799BF}" type="parTrans" cxnId="{0DAABEFF-BD24-4937-AA1F-89DDDB2F6B6A}">
      <dgm:prSet/>
      <dgm:spPr/>
      <dgm:t>
        <a:bodyPr/>
        <a:lstStyle/>
        <a:p>
          <a:endParaRPr lang="en-US"/>
        </a:p>
      </dgm:t>
    </dgm:pt>
    <dgm:pt modelId="{B01DE02D-4705-4B62-BD5E-A1BDC6889042}" type="sibTrans" cxnId="{0DAABEFF-BD24-4937-AA1F-89DDDB2F6B6A}">
      <dgm:prSet/>
      <dgm:spPr/>
      <dgm:t>
        <a:bodyPr/>
        <a:lstStyle/>
        <a:p>
          <a:endParaRPr lang="en-US"/>
        </a:p>
      </dgm:t>
    </dgm:pt>
    <dgm:pt modelId="{F99041AB-1E25-4A8A-897E-BDE8A49E1F3E}">
      <dgm:prSet phldr="0" custT="1"/>
      <dgm:spPr/>
      <dgm:t>
        <a:bodyPr/>
        <a:lstStyle/>
        <a:p>
          <a:r>
            <a:rPr lang="en-US" sz="1600" dirty="0">
              <a:latin typeface="Arial" panose="020B0604020202020204"/>
            </a:rPr>
            <a:t>Gabapentin</a:t>
          </a:r>
        </a:p>
      </dgm:t>
    </dgm:pt>
    <dgm:pt modelId="{F4D298CF-46C4-4088-87F2-3A14F344388F}" type="parTrans" cxnId="{CDF20530-BC94-4958-B618-056439AF8328}">
      <dgm:prSet/>
      <dgm:spPr/>
      <dgm:t>
        <a:bodyPr/>
        <a:lstStyle/>
        <a:p>
          <a:endParaRPr lang="en-US"/>
        </a:p>
      </dgm:t>
    </dgm:pt>
    <dgm:pt modelId="{CCC8BCAD-1A64-4B3E-A796-A158EF3B0EBE}" type="sibTrans" cxnId="{CDF20530-BC94-4958-B618-056439AF8328}">
      <dgm:prSet/>
      <dgm:spPr/>
      <dgm:t>
        <a:bodyPr/>
        <a:lstStyle/>
        <a:p>
          <a:endParaRPr lang="en-US"/>
        </a:p>
      </dgm:t>
    </dgm:pt>
    <dgm:pt modelId="{5F976B97-D115-47DF-B384-DEBCA4B1030C}">
      <dgm:prSet phldr="0" custT="1"/>
      <dgm:spPr/>
      <dgm:t>
        <a:bodyPr/>
        <a:lstStyle/>
        <a:p>
          <a:r>
            <a:rPr lang="en-US" sz="1600">
              <a:latin typeface="Arial" panose="020B0604020202020204"/>
            </a:rPr>
            <a:t>Pregabalin</a:t>
          </a:r>
        </a:p>
      </dgm:t>
    </dgm:pt>
    <dgm:pt modelId="{31E22E38-31DB-47E0-999F-B1C3914BB0FD}" type="parTrans" cxnId="{C126ECB5-9B41-417D-9EAE-3F6BD054B7C2}">
      <dgm:prSet/>
      <dgm:spPr/>
      <dgm:t>
        <a:bodyPr/>
        <a:lstStyle/>
        <a:p>
          <a:endParaRPr lang="en-US"/>
        </a:p>
      </dgm:t>
    </dgm:pt>
    <dgm:pt modelId="{BC7966D3-C30E-4B02-85A6-15CD02CEE35C}" type="sibTrans" cxnId="{C126ECB5-9B41-417D-9EAE-3F6BD054B7C2}">
      <dgm:prSet/>
      <dgm:spPr/>
      <dgm:t>
        <a:bodyPr/>
        <a:lstStyle/>
        <a:p>
          <a:endParaRPr lang="en-US"/>
        </a:p>
      </dgm:t>
    </dgm:pt>
    <dgm:pt modelId="{2F6382BA-510B-4FDE-B2AE-6E30EEA4901F}">
      <dgm:prSet phldr="0" custT="1"/>
      <dgm:spPr/>
      <dgm:t>
        <a:bodyPr/>
        <a:lstStyle/>
        <a:p>
          <a:r>
            <a:rPr lang="en-US" sz="1800" dirty="0">
              <a:latin typeface="Arial" panose="020B0604020202020204"/>
            </a:rPr>
            <a:t>Benzodiazepine</a:t>
          </a:r>
          <a:endParaRPr lang="en-US" sz="1800" dirty="0"/>
        </a:p>
      </dgm:t>
    </dgm:pt>
    <dgm:pt modelId="{8559288B-06A2-4C61-902F-76A476C6DF68}" type="parTrans" cxnId="{1B64AAF3-ECB1-41C6-B699-91F6AF9B3C0B}">
      <dgm:prSet/>
      <dgm:spPr/>
      <dgm:t>
        <a:bodyPr/>
        <a:lstStyle/>
        <a:p>
          <a:endParaRPr lang="en-US"/>
        </a:p>
      </dgm:t>
    </dgm:pt>
    <dgm:pt modelId="{80D1A7F7-276E-49E8-B079-5A73BDDB3E79}" type="sibTrans" cxnId="{1B64AAF3-ECB1-41C6-B699-91F6AF9B3C0B}">
      <dgm:prSet/>
      <dgm:spPr/>
      <dgm:t>
        <a:bodyPr/>
        <a:lstStyle/>
        <a:p>
          <a:endParaRPr lang="en-US"/>
        </a:p>
      </dgm:t>
    </dgm:pt>
    <dgm:pt modelId="{4B080A62-7569-4508-80A5-35623F3924C9}">
      <dgm:prSet phldr="0" custT="1"/>
      <dgm:spPr/>
      <dgm:t>
        <a:bodyPr/>
        <a:lstStyle/>
        <a:p>
          <a:pPr rtl="0"/>
          <a:r>
            <a:rPr lang="en-US" sz="1800" dirty="0">
              <a:latin typeface="Arial" panose="020B0604020202020204"/>
            </a:rPr>
            <a:t>Atypical</a:t>
          </a:r>
        </a:p>
      </dgm:t>
    </dgm:pt>
    <dgm:pt modelId="{D53FEC2E-1867-48B0-8FDB-2F791EA47569}" type="parTrans" cxnId="{40C8E1BD-AC2F-4CF3-A08A-9C71A4546254}">
      <dgm:prSet/>
      <dgm:spPr/>
      <dgm:t>
        <a:bodyPr/>
        <a:lstStyle/>
        <a:p>
          <a:endParaRPr lang="en-US"/>
        </a:p>
      </dgm:t>
    </dgm:pt>
    <dgm:pt modelId="{0D3043A4-5B11-4586-A8DB-E106575B5C54}" type="sibTrans" cxnId="{40C8E1BD-AC2F-4CF3-A08A-9C71A4546254}">
      <dgm:prSet/>
      <dgm:spPr/>
      <dgm:t>
        <a:bodyPr/>
        <a:lstStyle/>
        <a:p>
          <a:endParaRPr lang="en-US"/>
        </a:p>
      </dgm:t>
    </dgm:pt>
    <dgm:pt modelId="{3CB23BF5-1D12-4F5F-8815-8341EE6085F8}">
      <dgm:prSet phldr="0" custT="1"/>
      <dgm:spPr/>
      <dgm:t>
        <a:bodyPr/>
        <a:lstStyle/>
        <a:p>
          <a:pPr rtl="0"/>
          <a:r>
            <a:rPr lang="en-US" sz="1000" dirty="0">
              <a:latin typeface="Arial" panose="020B0604020202020204"/>
            </a:rPr>
            <a:t>Buprenorphine (Partial Agonist)</a:t>
          </a:r>
        </a:p>
      </dgm:t>
    </dgm:pt>
    <dgm:pt modelId="{0016C097-DA8C-4100-9219-5F2608BFAD01}" type="parTrans" cxnId="{542E2AB8-EFE1-42D9-B4E7-1DE3815A9432}">
      <dgm:prSet/>
      <dgm:spPr/>
      <dgm:t>
        <a:bodyPr/>
        <a:lstStyle/>
        <a:p>
          <a:endParaRPr lang="en-US"/>
        </a:p>
      </dgm:t>
    </dgm:pt>
    <dgm:pt modelId="{7AA74759-259E-4C13-8199-7F2348410872}" type="sibTrans" cxnId="{542E2AB8-EFE1-42D9-B4E7-1DE3815A9432}">
      <dgm:prSet/>
      <dgm:spPr/>
      <dgm:t>
        <a:bodyPr/>
        <a:lstStyle/>
        <a:p>
          <a:endParaRPr lang="en-US"/>
        </a:p>
      </dgm:t>
    </dgm:pt>
    <dgm:pt modelId="{F7E0E0E5-E7BC-4A7E-96AB-BB37ABEA78F2}">
      <dgm:prSet phldr="0" custT="1"/>
      <dgm:spPr/>
      <dgm:t>
        <a:bodyPr/>
        <a:lstStyle/>
        <a:p>
          <a:pPr rtl="0"/>
          <a:r>
            <a:rPr lang="en-US" sz="1000" dirty="0">
              <a:latin typeface="Arial" panose="020B0604020202020204"/>
            </a:rPr>
            <a:t>Methadone (NMDA antagonist)</a:t>
          </a:r>
        </a:p>
      </dgm:t>
    </dgm:pt>
    <dgm:pt modelId="{05A3058E-1F01-4FD7-8043-F1AA0332D91C}" type="parTrans" cxnId="{1853F0B4-47D5-49AE-B65E-0B7CADD0F8A8}">
      <dgm:prSet/>
      <dgm:spPr/>
      <dgm:t>
        <a:bodyPr/>
        <a:lstStyle/>
        <a:p>
          <a:endParaRPr lang="en-US"/>
        </a:p>
      </dgm:t>
    </dgm:pt>
    <dgm:pt modelId="{103DCC29-2898-41BC-B779-FC2A1CAE3F78}" type="sibTrans" cxnId="{1853F0B4-47D5-49AE-B65E-0B7CADD0F8A8}">
      <dgm:prSet/>
      <dgm:spPr/>
      <dgm:t>
        <a:bodyPr/>
        <a:lstStyle/>
        <a:p>
          <a:endParaRPr lang="en-US"/>
        </a:p>
      </dgm:t>
    </dgm:pt>
    <dgm:pt modelId="{EE96031A-39D7-4529-9812-C38629529948}">
      <dgm:prSet phldr="0" custT="1"/>
      <dgm:spPr/>
      <dgm:t>
        <a:bodyPr/>
        <a:lstStyle/>
        <a:p>
          <a:pPr rtl="0"/>
          <a:r>
            <a:rPr lang="en-US" sz="1000" dirty="0">
              <a:latin typeface="Arial" panose="020B0604020202020204"/>
            </a:rPr>
            <a:t>Tramadol (serotonergic)</a:t>
          </a:r>
        </a:p>
      </dgm:t>
    </dgm:pt>
    <dgm:pt modelId="{296D0C61-46A7-4A90-8D2B-90E36368556D}" type="parTrans" cxnId="{0F0CF13B-9047-40D2-B160-8B6A9E6F5F7E}">
      <dgm:prSet/>
      <dgm:spPr/>
      <dgm:t>
        <a:bodyPr/>
        <a:lstStyle/>
        <a:p>
          <a:endParaRPr lang="en-US"/>
        </a:p>
      </dgm:t>
    </dgm:pt>
    <dgm:pt modelId="{E02B4395-8CCA-419C-9DCE-3DCA39E7D00A}" type="sibTrans" cxnId="{0F0CF13B-9047-40D2-B160-8B6A9E6F5F7E}">
      <dgm:prSet/>
      <dgm:spPr/>
      <dgm:t>
        <a:bodyPr/>
        <a:lstStyle/>
        <a:p>
          <a:endParaRPr lang="en-US"/>
        </a:p>
      </dgm:t>
    </dgm:pt>
    <dgm:pt modelId="{DD6D216A-8051-4989-BD0E-A1E2726D1027}">
      <dgm:prSet phldr="0" custT="1"/>
      <dgm:spPr/>
      <dgm:t>
        <a:bodyPr/>
        <a:lstStyle/>
        <a:p>
          <a:pPr rtl="0"/>
          <a:r>
            <a:rPr lang="en-US" sz="1800" dirty="0">
              <a:latin typeface="Arial" panose="020B0604020202020204"/>
            </a:rPr>
            <a:t>Full Agonist</a:t>
          </a:r>
          <a:endParaRPr lang="en-US" sz="1800" dirty="0"/>
        </a:p>
      </dgm:t>
    </dgm:pt>
    <dgm:pt modelId="{777087A8-89C2-4B69-9255-84B64BF3DD4E}" type="parTrans" cxnId="{322A5A87-BB0F-4BDD-B9AB-032A6B5F2B26}">
      <dgm:prSet/>
      <dgm:spPr/>
      <dgm:t>
        <a:bodyPr/>
        <a:lstStyle/>
        <a:p>
          <a:endParaRPr lang="en-US"/>
        </a:p>
      </dgm:t>
    </dgm:pt>
    <dgm:pt modelId="{AA959AF5-1C98-48D7-B223-44D11A6CF977}" type="sibTrans" cxnId="{322A5A87-BB0F-4BDD-B9AB-032A6B5F2B26}">
      <dgm:prSet/>
      <dgm:spPr/>
      <dgm:t>
        <a:bodyPr/>
        <a:lstStyle/>
        <a:p>
          <a:endParaRPr lang="en-US"/>
        </a:p>
      </dgm:t>
    </dgm:pt>
    <dgm:pt modelId="{A7256245-4B79-44E4-99FB-89FC568D3496}">
      <dgm:prSet phldr="0" custT="1"/>
      <dgm:spPr/>
      <dgm:t>
        <a:bodyPr/>
        <a:lstStyle/>
        <a:p>
          <a:r>
            <a:rPr lang="en-US" sz="1000" dirty="0">
              <a:latin typeface="Arial" panose="020B0604020202020204"/>
            </a:rPr>
            <a:t>Fentanyl</a:t>
          </a:r>
          <a:endParaRPr lang="en-US" sz="1000" dirty="0"/>
        </a:p>
      </dgm:t>
    </dgm:pt>
    <dgm:pt modelId="{88133FE7-4470-4B10-A777-BAC35DFD254B}" type="parTrans" cxnId="{E4727621-AF7C-444E-9FB8-0E92B6057AEA}">
      <dgm:prSet/>
      <dgm:spPr/>
      <dgm:t>
        <a:bodyPr/>
        <a:lstStyle/>
        <a:p>
          <a:endParaRPr lang="en-US"/>
        </a:p>
      </dgm:t>
    </dgm:pt>
    <dgm:pt modelId="{46096018-74AF-4902-8358-98DCB24EEA58}" type="sibTrans" cxnId="{E4727621-AF7C-444E-9FB8-0E92B6057AEA}">
      <dgm:prSet/>
      <dgm:spPr/>
      <dgm:t>
        <a:bodyPr/>
        <a:lstStyle/>
        <a:p>
          <a:endParaRPr lang="en-US"/>
        </a:p>
      </dgm:t>
    </dgm:pt>
    <dgm:pt modelId="{F3496DBB-5D41-4BDE-A786-D8278564DF1D}">
      <dgm:prSet phldr="0" custT="1"/>
      <dgm:spPr/>
      <dgm:t>
        <a:bodyPr/>
        <a:lstStyle/>
        <a:p>
          <a:pPr rtl="0"/>
          <a:r>
            <a:rPr lang="en-US" sz="1000" dirty="0">
              <a:latin typeface="Arial" panose="020B0604020202020204"/>
            </a:rPr>
            <a:t>Morphine</a:t>
          </a:r>
          <a:endParaRPr lang="en-US" sz="1000" dirty="0"/>
        </a:p>
      </dgm:t>
    </dgm:pt>
    <dgm:pt modelId="{6E683217-B955-434E-AD97-7C92DEE7934E}" type="parTrans" cxnId="{3879C11F-BC69-4636-B966-A5963E626193}">
      <dgm:prSet/>
      <dgm:spPr/>
      <dgm:t>
        <a:bodyPr/>
        <a:lstStyle/>
        <a:p>
          <a:endParaRPr lang="en-US"/>
        </a:p>
      </dgm:t>
    </dgm:pt>
    <dgm:pt modelId="{960B4C56-1C2D-464D-8EFC-D364312EAE8F}" type="sibTrans" cxnId="{3879C11F-BC69-4636-B966-A5963E626193}">
      <dgm:prSet/>
      <dgm:spPr/>
      <dgm:t>
        <a:bodyPr/>
        <a:lstStyle/>
        <a:p>
          <a:endParaRPr lang="en-US"/>
        </a:p>
      </dgm:t>
    </dgm:pt>
    <dgm:pt modelId="{2267F2B0-5743-4D17-8CAB-93B31E7DAA47}">
      <dgm:prSet phldr="0" custT="1"/>
      <dgm:spPr/>
      <dgm:t>
        <a:bodyPr/>
        <a:lstStyle/>
        <a:p>
          <a:r>
            <a:rPr lang="en-US" sz="1000" dirty="0">
              <a:latin typeface="Arial" panose="020B0604020202020204"/>
            </a:rPr>
            <a:t>Hydromorphone</a:t>
          </a:r>
        </a:p>
      </dgm:t>
    </dgm:pt>
    <dgm:pt modelId="{83B2D161-3706-4F89-B5ED-CB97DA74898D}" type="parTrans" cxnId="{FFD11E11-FA30-419A-A23A-1129CB025BF6}">
      <dgm:prSet/>
      <dgm:spPr/>
      <dgm:t>
        <a:bodyPr/>
        <a:lstStyle/>
        <a:p>
          <a:endParaRPr lang="en-US"/>
        </a:p>
      </dgm:t>
    </dgm:pt>
    <dgm:pt modelId="{479C58E2-F7D8-4705-A681-58FA07F74497}" type="sibTrans" cxnId="{FFD11E11-FA30-419A-A23A-1129CB025BF6}">
      <dgm:prSet/>
      <dgm:spPr/>
      <dgm:t>
        <a:bodyPr/>
        <a:lstStyle/>
        <a:p>
          <a:endParaRPr lang="en-US"/>
        </a:p>
      </dgm:t>
    </dgm:pt>
    <dgm:pt modelId="{BB637921-4F36-4CB0-B0C3-818B3E1D46D8}">
      <dgm:prSet phldr="0" custT="1"/>
      <dgm:spPr/>
      <dgm:t>
        <a:bodyPr/>
        <a:lstStyle/>
        <a:p>
          <a:r>
            <a:rPr lang="en-US" sz="1000" dirty="0">
              <a:latin typeface="Arial" panose="020B0604020202020204"/>
            </a:rPr>
            <a:t>Oxycodone</a:t>
          </a:r>
        </a:p>
      </dgm:t>
    </dgm:pt>
    <dgm:pt modelId="{43D92320-A8E1-4886-B5A4-828EC1435278}" type="parTrans" cxnId="{38531DA1-FF03-4DEF-9A95-2D7935F82A38}">
      <dgm:prSet/>
      <dgm:spPr/>
      <dgm:t>
        <a:bodyPr/>
        <a:lstStyle/>
        <a:p>
          <a:endParaRPr lang="en-US"/>
        </a:p>
      </dgm:t>
    </dgm:pt>
    <dgm:pt modelId="{AB9D7C6E-77EA-49E5-A7DA-A88A3815781C}" type="sibTrans" cxnId="{38531DA1-FF03-4DEF-9A95-2D7935F82A38}">
      <dgm:prSet/>
      <dgm:spPr/>
      <dgm:t>
        <a:bodyPr/>
        <a:lstStyle/>
        <a:p>
          <a:endParaRPr lang="en-US"/>
        </a:p>
      </dgm:t>
    </dgm:pt>
    <dgm:pt modelId="{C3480202-37CF-40C0-AA39-E9171A464091}">
      <dgm:prSet phldr="0" custT="1"/>
      <dgm:spPr>
        <a:solidFill>
          <a:schemeClr val="accent5">
            <a:lumMod val="20000"/>
            <a:lumOff val="80000"/>
          </a:schemeClr>
        </a:solidFill>
      </dgm:spPr>
      <dgm:t>
        <a:bodyPr/>
        <a:lstStyle/>
        <a:p>
          <a:r>
            <a:rPr lang="en-US" sz="1800" dirty="0">
              <a:latin typeface="Arial" panose="020B0604020202020204"/>
            </a:rPr>
            <a:t>Low Dose Naltrexone</a:t>
          </a:r>
        </a:p>
      </dgm:t>
    </dgm:pt>
    <dgm:pt modelId="{0CCEFA9F-6AA9-475A-B012-984D71DBC8B3}" type="parTrans" cxnId="{5B6FF401-1143-4E7F-BA99-EC70DBB1AFE7}">
      <dgm:prSet/>
      <dgm:spPr/>
      <dgm:t>
        <a:bodyPr/>
        <a:lstStyle/>
        <a:p>
          <a:endParaRPr lang="en-US"/>
        </a:p>
      </dgm:t>
    </dgm:pt>
    <dgm:pt modelId="{0EA12432-122A-4431-BFF6-B8BECCEF41B2}" type="sibTrans" cxnId="{5B6FF401-1143-4E7F-BA99-EC70DBB1AFE7}">
      <dgm:prSet/>
      <dgm:spPr/>
      <dgm:t>
        <a:bodyPr/>
        <a:lstStyle/>
        <a:p>
          <a:endParaRPr lang="en-US"/>
        </a:p>
      </dgm:t>
    </dgm:pt>
    <dgm:pt modelId="{8761F794-9BDC-4102-8327-080C060D58E5}">
      <dgm:prSet phldr="0"/>
      <dgm:spPr>
        <a:solidFill>
          <a:schemeClr val="accent5">
            <a:lumMod val="75000"/>
          </a:schemeClr>
        </a:solidFill>
      </dgm:spPr>
      <dgm:t>
        <a:bodyPr/>
        <a:lstStyle/>
        <a:p>
          <a:pPr rtl="0"/>
          <a:r>
            <a:rPr lang="en-US" dirty="0">
              <a:latin typeface="Arial" panose="020B0604020202020204"/>
            </a:rPr>
            <a:t>NMDA receptor antagonist</a:t>
          </a:r>
        </a:p>
      </dgm:t>
    </dgm:pt>
    <dgm:pt modelId="{553DB952-6E59-456A-8E38-2EA64E5CFB34}" type="parTrans" cxnId="{06015505-6732-4C52-B3C4-77CEDFD875D9}">
      <dgm:prSet/>
      <dgm:spPr/>
      <dgm:t>
        <a:bodyPr/>
        <a:lstStyle/>
        <a:p>
          <a:endParaRPr lang="en-US"/>
        </a:p>
      </dgm:t>
    </dgm:pt>
    <dgm:pt modelId="{8DC40A5D-696E-4671-8852-532544ED2110}" type="sibTrans" cxnId="{06015505-6732-4C52-B3C4-77CEDFD875D9}">
      <dgm:prSet/>
      <dgm:spPr/>
      <dgm:t>
        <a:bodyPr/>
        <a:lstStyle/>
        <a:p>
          <a:endParaRPr lang="en-US"/>
        </a:p>
      </dgm:t>
    </dgm:pt>
    <dgm:pt modelId="{0EBB117C-0A20-4637-88E0-61A0C7078288}">
      <dgm:prSet phldr="0" custT="1"/>
      <dgm:spPr>
        <a:solidFill>
          <a:schemeClr val="accent3">
            <a:lumMod val="40000"/>
            <a:lumOff val="60000"/>
          </a:schemeClr>
        </a:solidFill>
      </dgm:spPr>
      <dgm:t>
        <a:bodyPr/>
        <a:lstStyle/>
        <a:p>
          <a:pPr rtl="0"/>
          <a:r>
            <a:rPr lang="en-US" sz="1400">
              <a:latin typeface="Arial" panose="020B0604020202020204"/>
            </a:rPr>
            <a:t>Na channel blockers</a:t>
          </a:r>
          <a:endParaRPr lang="en-US" sz="1400" dirty="0">
            <a:latin typeface="Arial" panose="020B0604020202020204"/>
          </a:endParaRPr>
        </a:p>
      </dgm:t>
    </dgm:pt>
    <dgm:pt modelId="{940F9CDF-32C0-46C6-9370-5AD5244C41E1}" type="parTrans" cxnId="{A1EC1BE2-A800-41B2-967E-FA956342410C}">
      <dgm:prSet/>
      <dgm:spPr/>
      <dgm:t>
        <a:bodyPr/>
        <a:lstStyle/>
        <a:p>
          <a:endParaRPr lang="en-US"/>
        </a:p>
      </dgm:t>
    </dgm:pt>
    <dgm:pt modelId="{D7159AC5-2044-45D3-A9A1-2EC686B45199}" type="sibTrans" cxnId="{A1EC1BE2-A800-41B2-967E-FA956342410C}">
      <dgm:prSet/>
      <dgm:spPr/>
      <dgm:t>
        <a:bodyPr/>
        <a:lstStyle/>
        <a:p>
          <a:endParaRPr lang="en-US"/>
        </a:p>
      </dgm:t>
    </dgm:pt>
    <dgm:pt modelId="{408397BB-2BF4-4D59-A779-B6861FBE97B4}">
      <dgm:prSet phldr="0" custT="1"/>
      <dgm:spPr>
        <a:solidFill>
          <a:schemeClr val="accent3">
            <a:lumMod val="40000"/>
            <a:lumOff val="60000"/>
          </a:schemeClr>
        </a:solidFill>
      </dgm:spPr>
      <dgm:t>
        <a:bodyPr/>
        <a:lstStyle/>
        <a:p>
          <a:pPr rtl="0"/>
          <a:r>
            <a:rPr lang="en-US" sz="1400" dirty="0">
              <a:latin typeface="Arial" panose="020B0604020202020204"/>
            </a:rPr>
            <a:t>Lidocaine</a:t>
          </a:r>
        </a:p>
      </dgm:t>
    </dgm:pt>
    <dgm:pt modelId="{267875D9-99F3-4F0C-BD30-538758B0C3F8}" type="parTrans" cxnId="{C9913EB6-3DEA-47A8-BA1F-47CB1CF557DA}">
      <dgm:prSet/>
      <dgm:spPr/>
      <dgm:t>
        <a:bodyPr/>
        <a:lstStyle/>
        <a:p>
          <a:endParaRPr lang="en-US"/>
        </a:p>
      </dgm:t>
    </dgm:pt>
    <dgm:pt modelId="{30857404-DDE0-44B7-9C78-ABA1ACBE6F6C}" type="sibTrans" cxnId="{C9913EB6-3DEA-47A8-BA1F-47CB1CF557DA}">
      <dgm:prSet/>
      <dgm:spPr/>
      <dgm:t>
        <a:bodyPr/>
        <a:lstStyle/>
        <a:p>
          <a:endParaRPr lang="en-US"/>
        </a:p>
      </dgm:t>
    </dgm:pt>
    <dgm:pt modelId="{DA046DD2-9EFD-49B0-8559-C951BA7EAF69}">
      <dgm:prSet phldr="0" custT="1"/>
      <dgm:spPr>
        <a:solidFill>
          <a:schemeClr val="accent3">
            <a:lumMod val="40000"/>
            <a:lumOff val="60000"/>
          </a:schemeClr>
        </a:solidFill>
      </dgm:spPr>
      <dgm:t>
        <a:bodyPr/>
        <a:lstStyle/>
        <a:p>
          <a:pPr rtl="0"/>
          <a:r>
            <a:rPr lang="en-US" sz="1400" dirty="0" err="1">
              <a:latin typeface="Arial" panose="020B0604020202020204"/>
            </a:rPr>
            <a:t>Suzetrigine</a:t>
          </a:r>
          <a:endParaRPr lang="en-US" sz="1400" dirty="0">
            <a:latin typeface="Arial" panose="020B0604020202020204"/>
          </a:endParaRPr>
        </a:p>
      </dgm:t>
    </dgm:pt>
    <dgm:pt modelId="{559DAD9D-EEE2-4D5F-98DB-D5C6A24E6AA2}" type="parTrans" cxnId="{1C367D01-649D-4D71-AACF-7C54217A3C84}">
      <dgm:prSet/>
      <dgm:spPr/>
      <dgm:t>
        <a:bodyPr/>
        <a:lstStyle/>
        <a:p>
          <a:endParaRPr lang="en-US"/>
        </a:p>
      </dgm:t>
    </dgm:pt>
    <dgm:pt modelId="{14E9D302-59A3-4BDF-9FBA-2B4DB0BB3682}" type="sibTrans" cxnId="{1C367D01-649D-4D71-AACF-7C54217A3C84}">
      <dgm:prSet/>
      <dgm:spPr/>
      <dgm:t>
        <a:bodyPr/>
        <a:lstStyle/>
        <a:p>
          <a:endParaRPr lang="en-US"/>
        </a:p>
      </dgm:t>
    </dgm:pt>
    <dgm:pt modelId="{B316585C-DA94-4BFA-B0F5-188B87677A30}" type="pres">
      <dgm:prSet presAssocID="{E75BC0D2-F4D1-4174-B37C-A4AE234CAC5E}" presName="theList" presStyleCnt="0">
        <dgm:presLayoutVars>
          <dgm:dir/>
          <dgm:animLvl val="lvl"/>
          <dgm:resizeHandles val="exact"/>
        </dgm:presLayoutVars>
      </dgm:prSet>
      <dgm:spPr/>
    </dgm:pt>
    <dgm:pt modelId="{3F737AAF-231F-40DC-8385-529634B23B35}" type="pres">
      <dgm:prSet presAssocID="{6F74AFF3-9B36-4348-9E59-24C3BCB1469F}" presName="compNode" presStyleCnt="0"/>
      <dgm:spPr/>
    </dgm:pt>
    <dgm:pt modelId="{E68D6D9D-713D-457F-8A95-552631076A3E}" type="pres">
      <dgm:prSet presAssocID="{6F74AFF3-9B36-4348-9E59-24C3BCB1469F}" presName="aNode" presStyleLbl="bgShp" presStyleIdx="0" presStyleCnt="4"/>
      <dgm:spPr/>
    </dgm:pt>
    <dgm:pt modelId="{720DA6E7-B5E0-405D-A0A3-C4FE46FE1292}" type="pres">
      <dgm:prSet presAssocID="{6F74AFF3-9B36-4348-9E59-24C3BCB1469F}" presName="textNode" presStyleLbl="bgShp" presStyleIdx="0" presStyleCnt="4"/>
      <dgm:spPr/>
    </dgm:pt>
    <dgm:pt modelId="{7C692C3B-A532-4D77-9B6F-D9F6A83DBEF2}" type="pres">
      <dgm:prSet presAssocID="{6F74AFF3-9B36-4348-9E59-24C3BCB1469F}" presName="compChildNode" presStyleCnt="0"/>
      <dgm:spPr/>
    </dgm:pt>
    <dgm:pt modelId="{7049E7E8-97C2-4E4F-BD3B-EFE1074B7DBB}" type="pres">
      <dgm:prSet presAssocID="{6F74AFF3-9B36-4348-9E59-24C3BCB1469F}" presName="theInnerList" presStyleCnt="0"/>
      <dgm:spPr/>
    </dgm:pt>
    <dgm:pt modelId="{15FC1DEF-17F3-4443-9C04-60D1B6134670}" type="pres">
      <dgm:prSet presAssocID="{5FC8AC11-1AE4-4C11-AFBD-28421515FC02}" presName="childNode" presStyleLbl="node1" presStyleIdx="0" presStyleCnt="11">
        <dgm:presLayoutVars>
          <dgm:bulletEnabled val="1"/>
        </dgm:presLayoutVars>
      </dgm:prSet>
      <dgm:spPr/>
    </dgm:pt>
    <dgm:pt modelId="{88827F74-123D-460B-B4B4-C860B12F9968}" type="pres">
      <dgm:prSet presAssocID="{5FC8AC11-1AE4-4C11-AFBD-28421515FC02}" presName="aSpace2" presStyleCnt="0"/>
      <dgm:spPr/>
    </dgm:pt>
    <dgm:pt modelId="{D145E807-BA80-4E56-A5C8-A4251F069BFD}" type="pres">
      <dgm:prSet presAssocID="{2F6382BA-510B-4FDE-B2AE-6E30EEA4901F}" presName="childNode" presStyleLbl="node1" presStyleIdx="1" presStyleCnt="11">
        <dgm:presLayoutVars>
          <dgm:bulletEnabled val="1"/>
        </dgm:presLayoutVars>
      </dgm:prSet>
      <dgm:spPr/>
    </dgm:pt>
    <dgm:pt modelId="{651A25BB-8A90-4543-A584-61139E22A524}" type="pres">
      <dgm:prSet presAssocID="{6F74AFF3-9B36-4348-9E59-24C3BCB1469F}" presName="aSpace" presStyleCnt="0"/>
      <dgm:spPr/>
    </dgm:pt>
    <dgm:pt modelId="{4F305BE6-560E-4A67-8988-9F020FB84FE7}" type="pres">
      <dgm:prSet presAssocID="{6B614958-0449-4700-9C73-FE211EE0AC7E}" presName="compNode" presStyleCnt="0"/>
      <dgm:spPr/>
    </dgm:pt>
    <dgm:pt modelId="{69FD305F-1321-4850-9438-AF667E351FE7}" type="pres">
      <dgm:prSet presAssocID="{6B614958-0449-4700-9C73-FE211EE0AC7E}" presName="aNode" presStyleLbl="bgShp" presStyleIdx="1" presStyleCnt="4"/>
      <dgm:spPr/>
    </dgm:pt>
    <dgm:pt modelId="{05B6E9F6-6299-4E16-B3E1-64755D9ECF3A}" type="pres">
      <dgm:prSet presAssocID="{6B614958-0449-4700-9C73-FE211EE0AC7E}" presName="textNode" presStyleLbl="bgShp" presStyleIdx="1" presStyleCnt="4"/>
      <dgm:spPr/>
    </dgm:pt>
    <dgm:pt modelId="{F4C14FA9-0AB6-4BDC-AF75-A46286AF0D5D}" type="pres">
      <dgm:prSet presAssocID="{6B614958-0449-4700-9C73-FE211EE0AC7E}" presName="compChildNode" presStyleCnt="0"/>
      <dgm:spPr/>
    </dgm:pt>
    <dgm:pt modelId="{44C2C30D-5EB4-4ECC-9D5B-81E3C4435FD8}" type="pres">
      <dgm:prSet presAssocID="{6B614958-0449-4700-9C73-FE211EE0AC7E}" presName="theInnerList" presStyleCnt="0"/>
      <dgm:spPr/>
    </dgm:pt>
    <dgm:pt modelId="{0DC01336-8B91-4582-9FBF-F264CC44BC8E}" type="pres">
      <dgm:prSet presAssocID="{8FA1C6E0-62A1-46B3-8F9B-808B086E3CE8}" presName="childNode" presStyleLbl="node1" presStyleIdx="2" presStyleCnt="11">
        <dgm:presLayoutVars>
          <dgm:bulletEnabled val="1"/>
        </dgm:presLayoutVars>
      </dgm:prSet>
      <dgm:spPr/>
    </dgm:pt>
    <dgm:pt modelId="{423E127B-D966-4749-B02A-BAD7AD970AEE}" type="pres">
      <dgm:prSet presAssocID="{8FA1C6E0-62A1-46B3-8F9B-808B086E3CE8}" presName="aSpace2" presStyleCnt="0"/>
      <dgm:spPr/>
    </dgm:pt>
    <dgm:pt modelId="{95FCA0F6-1352-4F1B-909D-1A4E9A32B526}" type="pres">
      <dgm:prSet presAssocID="{A5756F23-F57B-4E63-AECE-84F7727E6333}" presName="childNode" presStyleLbl="node1" presStyleIdx="3" presStyleCnt="11">
        <dgm:presLayoutVars>
          <dgm:bulletEnabled val="1"/>
        </dgm:presLayoutVars>
      </dgm:prSet>
      <dgm:spPr/>
    </dgm:pt>
    <dgm:pt modelId="{1261C8A7-3B4C-43A4-8F8A-E64EF5A3AE90}" type="pres">
      <dgm:prSet presAssocID="{A5756F23-F57B-4E63-AECE-84F7727E6333}" presName="aSpace2" presStyleCnt="0"/>
      <dgm:spPr/>
    </dgm:pt>
    <dgm:pt modelId="{0DA17EBE-E7EA-41BA-9AB1-57253A49954F}" type="pres">
      <dgm:prSet presAssocID="{875A9C99-7C06-4C3A-A2F9-258C9B4037B6}" presName="childNode" presStyleLbl="node1" presStyleIdx="4" presStyleCnt="11">
        <dgm:presLayoutVars>
          <dgm:bulletEnabled val="1"/>
        </dgm:presLayoutVars>
      </dgm:prSet>
      <dgm:spPr/>
    </dgm:pt>
    <dgm:pt modelId="{F5BA219F-8490-42EB-AC7C-44FE5DDC5A55}" type="pres">
      <dgm:prSet presAssocID="{875A9C99-7C06-4C3A-A2F9-258C9B4037B6}" presName="aSpace2" presStyleCnt="0"/>
      <dgm:spPr/>
    </dgm:pt>
    <dgm:pt modelId="{A2982750-930E-4444-8BA7-2AA0D3FA95D1}" type="pres">
      <dgm:prSet presAssocID="{0EBB117C-0A20-4637-88E0-61A0C7078288}" presName="childNode" presStyleLbl="node1" presStyleIdx="5" presStyleCnt="11">
        <dgm:presLayoutVars>
          <dgm:bulletEnabled val="1"/>
        </dgm:presLayoutVars>
      </dgm:prSet>
      <dgm:spPr/>
    </dgm:pt>
    <dgm:pt modelId="{E79CE996-633D-4BA9-BB2B-91A2867AB4D7}" type="pres">
      <dgm:prSet presAssocID="{6B614958-0449-4700-9C73-FE211EE0AC7E}" presName="aSpace" presStyleCnt="0"/>
      <dgm:spPr/>
    </dgm:pt>
    <dgm:pt modelId="{BE9A257E-A913-4B9C-8C47-10FC98C3EEB3}" type="pres">
      <dgm:prSet presAssocID="{89A3928B-FEA0-4AF1-971F-636B7829A2D9}" presName="compNode" presStyleCnt="0"/>
      <dgm:spPr/>
    </dgm:pt>
    <dgm:pt modelId="{44F8CCD4-571D-41C5-8D94-C4231AB5125D}" type="pres">
      <dgm:prSet presAssocID="{89A3928B-FEA0-4AF1-971F-636B7829A2D9}" presName="aNode" presStyleLbl="bgShp" presStyleIdx="2" presStyleCnt="4"/>
      <dgm:spPr/>
    </dgm:pt>
    <dgm:pt modelId="{FA07B815-82B9-46CA-B574-86C61497A1E0}" type="pres">
      <dgm:prSet presAssocID="{89A3928B-FEA0-4AF1-971F-636B7829A2D9}" presName="textNode" presStyleLbl="bgShp" presStyleIdx="2" presStyleCnt="4"/>
      <dgm:spPr/>
    </dgm:pt>
    <dgm:pt modelId="{77B24277-A364-44A8-866D-15ACB755B0E6}" type="pres">
      <dgm:prSet presAssocID="{89A3928B-FEA0-4AF1-971F-636B7829A2D9}" presName="compChildNode" presStyleCnt="0"/>
      <dgm:spPr/>
    </dgm:pt>
    <dgm:pt modelId="{FC55E096-314C-4715-84B7-BF429881034C}" type="pres">
      <dgm:prSet presAssocID="{89A3928B-FEA0-4AF1-971F-636B7829A2D9}" presName="theInnerList" presStyleCnt="0"/>
      <dgm:spPr/>
    </dgm:pt>
    <dgm:pt modelId="{948D4D6A-8ED1-4B29-A73B-6813207FCD6B}" type="pres">
      <dgm:prSet presAssocID="{4B080A62-7569-4508-80A5-35623F3924C9}" presName="childNode" presStyleLbl="node1" presStyleIdx="6" presStyleCnt="11" custScaleY="120791">
        <dgm:presLayoutVars>
          <dgm:bulletEnabled val="1"/>
        </dgm:presLayoutVars>
      </dgm:prSet>
      <dgm:spPr/>
    </dgm:pt>
    <dgm:pt modelId="{CA2667E1-E6EE-486E-875B-B7B503BB664F}" type="pres">
      <dgm:prSet presAssocID="{4B080A62-7569-4508-80A5-35623F3924C9}" presName="aSpace2" presStyleCnt="0"/>
      <dgm:spPr/>
    </dgm:pt>
    <dgm:pt modelId="{E37AEA4B-50DA-4E3E-9373-C53717BF0C9D}" type="pres">
      <dgm:prSet presAssocID="{DD6D216A-8051-4989-BD0E-A1E2726D1027}" presName="childNode" presStyleLbl="node1" presStyleIdx="7" presStyleCnt="11" custScaleY="125223">
        <dgm:presLayoutVars>
          <dgm:bulletEnabled val="1"/>
        </dgm:presLayoutVars>
      </dgm:prSet>
      <dgm:spPr/>
    </dgm:pt>
    <dgm:pt modelId="{E1D15A49-3874-486B-853B-3F6229456C8E}" type="pres">
      <dgm:prSet presAssocID="{DD6D216A-8051-4989-BD0E-A1E2726D1027}" presName="aSpace2" presStyleCnt="0"/>
      <dgm:spPr/>
    </dgm:pt>
    <dgm:pt modelId="{1F8438C8-19C3-4CAE-B9A2-F11FA6A510BE}" type="pres">
      <dgm:prSet presAssocID="{C3480202-37CF-40C0-AA39-E9171A464091}" presName="childNode" presStyleLbl="node1" presStyleIdx="8" presStyleCnt="11">
        <dgm:presLayoutVars>
          <dgm:bulletEnabled val="1"/>
        </dgm:presLayoutVars>
      </dgm:prSet>
      <dgm:spPr/>
    </dgm:pt>
    <dgm:pt modelId="{B71DA416-A52E-4303-BE52-65773526DF81}" type="pres">
      <dgm:prSet presAssocID="{89A3928B-FEA0-4AF1-971F-636B7829A2D9}" presName="aSpace" presStyleCnt="0"/>
      <dgm:spPr/>
    </dgm:pt>
    <dgm:pt modelId="{842BECFF-0853-40BF-9BE5-EBA340B3C394}" type="pres">
      <dgm:prSet presAssocID="{8761F794-9BDC-4102-8327-080C060D58E5}" presName="compNode" presStyleCnt="0"/>
      <dgm:spPr/>
    </dgm:pt>
    <dgm:pt modelId="{AB5CD6FB-5A87-4CFC-953E-DA43D8CD56DC}" type="pres">
      <dgm:prSet presAssocID="{8761F794-9BDC-4102-8327-080C060D58E5}" presName="aNode" presStyleLbl="bgShp" presStyleIdx="3" presStyleCnt="4"/>
      <dgm:spPr/>
    </dgm:pt>
    <dgm:pt modelId="{2E06ABDC-9EAF-4948-A343-7C4FB504F2E5}" type="pres">
      <dgm:prSet presAssocID="{8761F794-9BDC-4102-8327-080C060D58E5}" presName="textNode" presStyleLbl="bgShp" presStyleIdx="3" presStyleCnt="4"/>
      <dgm:spPr/>
    </dgm:pt>
    <dgm:pt modelId="{D9D4BB9E-1733-4FE9-8C7F-E2FFCC9BB1D9}" type="pres">
      <dgm:prSet presAssocID="{8761F794-9BDC-4102-8327-080C060D58E5}" presName="compChildNode" presStyleCnt="0"/>
      <dgm:spPr/>
    </dgm:pt>
    <dgm:pt modelId="{C641A68F-B14D-4D35-9716-7F2777BF9488}" type="pres">
      <dgm:prSet presAssocID="{8761F794-9BDC-4102-8327-080C060D58E5}" presName="theInnerList" presStyleCnt="0"/>
      <dgm:spPr/>
    </dgm:pt>
    <dgm:pt modelId="{C637F0C5-8508-4758-8CAC-6EE0009350EE}" type="pres">
      <dgm:prSet presAssocID="{A25613D0-5425-4D4D-8EA0-EEAC64AEEF84}" presName="childNode" presStyleLbl="node1" presStyleIdx="9" presStyleCnt="11">
        <dgm:presLayoutVars>
          <dgm:bulletEnabled val="1"/>
        </dgm:presLayoutVars>
      </dgm:prSet>
      <dgm:spPr/>
    </dgm:pt>
    <dgm:pt modelId="{2A2B6D5B-31AD-4871-9734-38923C505AC0}" type="pres">
      <dgm:prSet presAssocID="{A25613D0-5425-4D4D-8EA0-EEAC64AEEF84}" presName="aSpace2" presStyleCnt="0"/>
      <dgm:spPr/>
    </dgm:pt>
    <dgm:pt modelId="{82C97B4C-C539-4B00-A1E0-CEA93DEDC6CA}" type="pres">
      <dgm:prSet presAssocID="{C40CA1BC-B367-4F35-B105-F74CA722247D}" presName="childNode" presStyleLbl="node1" presStyleIdx="10" presStyleCnt="11">
        <dgm:presLayoutVars>
          <dgm:bulletEnabled val="1"/>
        </dgm:presLayoutVars>
      </dgm:prSet>
      <dgm:spPr/>
    </dgm:pt>
  </dgm:ptLst>
  <dgm:cxnLst>
    <dgm:cxn modelId="{1C367D01-649D-4D71-AACF-7C54217A3C84}" srcId="{0EBB117C-0A20-4637-88E0-61A0C7078288}" destId="{DA046DD2-9EFD-49B0-8559-C951BA7EAF69}" srcOrd="1" destOrd="0" parTransId="{559DAD9D-EEE2-4D5F-98DB-D5C6A24E6AA2}" sibTransId="{14E9D302-59A3-4BDF-9FBA-2B4DB0BB3682}"/>
    <dgm:cxn modelId="{5B6FF401-1143-4E7F-BA99-EC70DBB1AFE7}" srcId="{89A3928B-FEA0-4AF1-971F-636B7829A2D9}" destId="{C3480202-37CF-40C0-AA39-E9171A464091}" srcOrd="2" destOrd="0" parTransId="{0CCEFA9F-6AA9-475A-B012-984D71DBC8B3}" sibTransId="{0EA12432-122A-4431-BFF6-B8BECCEF41B2}"/>
    <dgm:cxn modelId="{08093C04-E635-46DB-B0C6-42D60EFD30DA}" type="presOf" srcId="{8761F794-9BDC-4102-8327-080C060D58E5}" destId="{2E06ABDC-9EAF-4948-A343-7C4FB504F2E5}" srcOrd="1" destOrd="0" presId="urn:microsoft.com/office/officeart/2005/8/layout/lProcess2"/>
    <dgm:cxn modelId="{06015505-6732-4C52-B3C4-77CEDFD875D9}" srcId="{E75BC0D2-F4D1-4174-B37C-A4AE234CAC5E}" destId="{8761F794-9BDC-4102-8327-080C060D58E5}" srcOrd="3" destOrd="0" parTransId="{553DB952-6E59-456A-8E38-2EA64E5CFB34}" sibTransId="{8DC40A5D-696E-4671-8852-532544ED2110}"/>
    <dgm:cxn modelId="{FAB98905-ED2D-40A6-9BFE-D6901791B74E}" type="presOf" srcId="{BB637921-4F36-4CB0-B0C3-818B3E1D46D8}" destId="{E37AEA4B-50DA-4E3E-9373-C53717BF0C9D}" srcOrd="0" destOrd="4" presId="urn:microsoft.com/office/officeart/2005/8/layout/lProcess2"/>
    <dgm:cxn modelId="{1793EF08-1943-4678-AC6C-2EE4E0A0ACF5}" srcId="{8FA1C6E0-62A1-46B3-8F9B-808B086E3CE8}" destId="{E9BB0926-3C80-483B-971F-5CC7DADBFF5E}" srcOrd="0" destOrd="0" parTransId="{1989F293-AECA-4A5B-A345-9EB379A7B949}" sibTransId="{F6574038-B4F4-4F66-8991-048D9D5FD8D0}"/>
    <dgm:cxn modelId="{29F25B10-7837-486B-935E-D227D717E612}" srcId="{E75BC0D2-F4D1-4174-B37C-A4AE234CAC5E}" destId="{89A3928B-FEA0-4AF1-971F-636B7829A2D9}" srcOrd="2" destOrd="0" parTransId="{DA5FBD37-8CBB-4A81-9725-46877EDA8A5B}" sibTransId="{9852429A-9219-4489-829B-260BF475515F}"/>
    <dgm:cxn modelId="{FFD11E11-FA30-419A-A23A-1129CB025BF6}" srcId="{DD6D216A-8051-4989-BD0E-A1E2726D1027}" destId="{2267F2B0-5743-4D17-8CAB-93B31E7DAA47}" srcOrd="2" destOrd="0" parTransId="{83B2D161-3706-4F89-B5ED-CB97DA74898D}" sibTransId="{479C58E2-F7D8-4705-A681-58FA07F74497}"/>
    <dgm:cxn modelId="{7F394C1B-FC3D-4109-8751-721A5846D9B5}" type="presOf" srcId="{5FC8AC11-1AE4-4C11-AFBD-28421515FC02}" destId="{15FC1DEF-17F3-4443-9C04-60D1B6134670}" srcOrd="0" destOrd="0" presId="urn:microsoft.com/office/officeart/2005/8/layout/lProcess2"/>
    <dgm:cxn modelId="{24CB701B-FD00-4DB7-BE7A-A06B24058F0B}" type="presOf" srcId="{A5756F23-F57B-4E63-AECE-84F7727E6333}" destId="{95FCA0F6-1352-4F1B-909D-1A4E9A32B526}" srcOrd="0" destOrd="0" presId="urn:microsoft.com/office/officeart/2005/8/layout/lProcess2"/>
    <dgm:cxn modelId="{50C8371F-258F-4B95-B92F-20325984E641}" type="presOf" srcId="{E75BC0D2-F4D1-4174-B37C-A4AE234CAC5E}" destId="{B316585C-DA94-4BFA-B0F5-188B87677A30}" srcOrd="0" destOrd="0" presId="urn:microsoft.com/office/officeart/2005/8/layout/lProcess2"/>
    <dgm:cxn modelId="{3879C11F-BC69-4636-B966-A5963E626193}" srcId="{DD6D216A-8051-4989-BD0E-A1E2726D1027}" destId="{F3496DBB-5D41-4BDE-A786-D8278564DF1D}" srcOrd="1" destOrd="0" parTransId="{6E683217-B955-434E-AD97-7C92DEE7934E}" sibTransId="{960B4C56-1C2D-464D-8EFC-D364312EAE8F}"/>
    <dgm:cxn modelId="{E4727621-AF7C-444E-9FB8-0E92B6057AEA}" srcId="{DD6D216A-8051-4989-BD0E-A1E2726D1027}" destId="{A7256245-4B79-44E4-99FB-89FC568D3496}" srcOrd="0" destOrd="0" parTransId="{88133FE7-4470-4B10-A777-BAC35DFD254B}" sibTransId="{46096018-74AF-4902-8358-98DCB24EEA58}"/>
    <dgm:cxn modelId="{CDF20530-BC94-4958-B618-056439AF8328}" srcId="{5FC8AC11-1AE4-4C11-AFBD-28421515FC02}" destId="{F99041AB-1E25-4A8A-897E-BDE8A49E1F3E}" srcOrd="0" destOrd="0" parTransId="{F4D298CF-46C4-4088-87F2-3A14F344388F}" sibTransId="{CCC8BCAD-1A64-4B3E-A796-A158EF3B0EBE}"/>
    <dgm:cxn modelId="{C999A330-B915-4ACC-BC08-7349FE64CE11}" type="presOf" srcId="{2F6382BA-510B-4FDE-B2AE-6E30EEA4901F}" destId="{D145E807-BA80-4E56-A5C8-A4251F069BFD}" srcOrd="0" destOrd="0" presId="urn:microsoft.com/office/officeart/2005/8/layout/lProcess2"/>
    <dgm:cxn modelId="{2D843F38-73DF-4C65-8B52-AC58E295B4BD}" type="presOf" srcId="{A25613D0-5425-4D4D-8EA0-EEAC64AEEF84}" destId="{C637F0C5-8508-4758-8CAC-6EE0009350EE}" srcOrd="0" destOrd="0" presId="urn:microsoft.com/office/officeart/2005/8/layout/lProcess2"/>
    <dgm:cxn modelId="{0F0CF13B-9047-40D2-B160-8B6A9E6F5F7E}" srcId="{4B080A62-7569-4508-80A5-35623F3924C9}" destId="{EE96031A-39D7-4529-9812-C38629529948}" srcOrd="2" destOrd="0" parTransId="{296D0C61-46A7-4A90-8D2B-90E36368556D}" sibTransId="{E02B4395-8CCA-419C-9DCE-3DCA39E7D00A}"/>
    <dgm:cxn modelId="{EF10F73C-B231-4472-840C-157576904B6E}" type="presOf" srcId="{6F74AFF3-9B36-4348-9E59-24C3BCB1469F}" destId="{E68D6D9D-713D-457F-8A95-552631076A3E}" srcOrd="0" destOrd="0" presId="urn:microsoft.com/office/officeart/2005/8/layout/lProcess2"/>
    <dgm:cxn modelId="{40903A5F-101E-4EF9-8FD5-09AFC12761CC}" type="presOf" srcId="{A278850D-3C3C-48C7-A5D6-F69E7ED3F051}" destId="{0DA17EBE-E7EA-41BA-9AB1-57253A49954F}" srcOrd="0" destOrd="1" presId="urn:microsoft.com/office/officeart/2005/8/layout/lProcess2"/>
    <dgm:cxn modelId="{38EC3161-5A46-49EC-965C-8B1F6E0C5BD2}" srcId="{6F74AFF3-9B36-4348-9E59-24C3BCB1469F}" destId="{5FC8AC11-1AE4-4C11-AFBD-28421515FC02}" srcOrd="0" destOrd="0" parTransId="{5E1493E2-2A40-4A55-B133-B9F6939AA761}" sibTransId="{0FE29F47-1A8B-4DA8-8CD0-20D1D2F5F809}"/>
    <dgm:cxn modelId="{9DF7FB43-321C-40D1-BE98-69C547A3CC06}" type="presOf" srcId="{B8C01438-86D5-45F2-B550-49E221EF390F}" destId="{0DC01336-8B91-4582-9FBF-F264CC44BC8E}" srcOrd="0" destOrd="2" presId="urn:microsoft.com/office/officeart/2005/8/layout/lProcess2"/>
    <dgm:cxn modelId="{EEA8FD46-E06F-497A-AC94-EA2D96375AB6}" type="presOf" srcId="{C3480202-37CF-40C0-AA39-E9171A464091}" destId="{1F8438C8-19C3-4CAE-B9A2-F11FA6A510BE}" srcOrd="0" destOrd="0" presId="urn:microsoft.com/office/officeart/2005/8/layout/lProcess2"/>
    <dgm:cxn modelId="{A17EF468-FED5-47ED-9B9F-79AC93B3FF43}" srcId="{E75BC0D2-F4D1-4174-B37C-A4AE234CAC5E}" destId="{6B614958-0449-4700-9C73-FE211EE0AC7E}" srcOrd="1" destOrd="0" parTransId="{7FF85059-1E22-49DC-9E4C-1F82FE8457B0}" sibTransId="{1D06D476-5E23-4235-B97D-CA13F8851D32}"/>
    <dgm:cxn modelId="{5811516A-B118-4882-8DA8-F23F0A336479}" srcId="{8761F794-9BDC-4102-8327-080C060D58E5}" destId="{A25613D0-5425-4D4D-8EA0-EEAC64AEEF84}" srcOrd="0" destOrd="0" parTransId="{8D20D8CE-128E-47A7-99B7-8B8FF0CC8455}" sibTransId="{76AE66FD-4A5A-4816-A512-CC2445E86202}"/>
    <dgm:cxn modelId="{F6C54B6B-F37D-43E5-AE7B-806FC42EA480}" type="presOf" srcId="{408397BB-2BF4-4D59-A779-B6861FBE97B4}" destId="{A2982750-930E-4444-8BA7-2AA0D3FA95D1}" srcOrd="0" destOrd="1" presId="urn:microsoft.com/office/officeart/2005/8/layout/lProcess2"/>
    <dgm:cxn modelId="{E96A7F4E-93FE-4BFF-872A-47C78464D46C}" type="presOf" srcId="{E9BB0926-3C80-483B-971F-5CC7DADBFF5E}" destId="{0DC01336-8B91-4582-9FBF-F264CC44BC8E}" srcOrd="0" destOrd="1" presId="urn:microsoft.com/office/officeart/2005/8/layout/lProcess2"/>
    <dgm:cxn modelId="{27021B71-D6C1-418D-A525-1605CA654A95}" type="presOf" srcId="{8FA1C6E0-62A1-46B3-8F9B-808B086E3CE8}" destId="{0DC01336-8B91-4582-9FBF-F264CC44BC8E}" srcOrd="0" destOrd="0" presId="urn:microsoft.com/office/officeart/2005/8/layout/lProcess2"/>
    <dgm:cxn modelId="{A09A4874-64C8-4AE2-97EF-F7F061F005E1}" type="presOf" srcId="{EAB2F72F-E121-4835-A8FE-9669AC863062}" destId="{D145E807-BA80-4E56-A5C8-A4251F069BFD}" srcOrd="0" destOrd="3" presId="urn:microsoft.com/office/officeart/2005/8/layout/lProcess2"/>
    <dgm:cxn modelId="{4076E174-884F-40DB-B217-EA6B15138D2C}" type="presOf" srcId="{6B614958-0449-4700-9C73-FE211EE0AC7E}" destId="{69FD305F-1321-4850-9438-AF667E351FE7}" srcOrd="0" destOrd="0" presId="urn:microsoft.com/office/officeart/2005/8/layout/lProcess2"/>
    <dgm:cxn modelId="{7F7B0358-8EC0-4C42-9821-678521A16BCF}" type="presOf" srcId="{89A3928B-FEA0-4AF1-971F-636B7829A2D9}" destId="{FA07B815-82B9-46CA-B574-86C61497A1E0}" srcOrd="1" destOrd="0" presId="urn:microsoft.com/office/officeart/2005/8/layout/lProcess2"/>
    <dgm:cxn modelId="{91191B78-AC0C-46BF-B4C9-FE609BCDE468}" srcId="{875A9C99-7C06-4C3A-A2F9-258C9B4037B6}" destId="{A278850D-3C3C-48C7-A5D6-F69E7ED3F051}" srcOrd="0" destOrd="0" parTransId="{CC6BE511-1502-454A-B38C-E8D91F217598}" sibTransId="{ABE6D6D4-9C63-4F4A-8733-6A04EE737107}"/>
    <dgm:cxn modelId="{275C4658-58C9-48C2-B15B-684F2BC93E92}" srcId="{8FA1C6E0-62A1-46B3-8F9B-808B086E3CE8}" destId="{B8C01438-86D5-45F2-B550-49E221EF390F}" srcOrd="1" destOrd="0" parTransId="{82A3034C-A62E-4218-891F-19BD7593FD66}" sibTransId="{2283C01F-6A0E-4616-AB49-8EB9CEB93CCA}"/>
    <dgm:cxn modelId="{A406137A-9699-41D1-9AF1-78E3ED4B23AE}" type="presOf" srcId="{5DDBE43B-138B-468C-9D5A-2A23DE280BFA}" destId="{D145E807-BA80-4E56-A5C8-A4251F069BFD}" srcOrd="0" destOrd="1" presId="urn:microsoft.com/office/officeart/2005/8/layout/lProcess2"/>
    <dgm:cxn modelId="{F9B9BE7C-0543-4272-92CD-798CB4577981}" type="presOf" srcId="{EE96031A-39D7-4529-9812-C38629529948}" destId="{948D4D6A-8ED1-4B29-A73B-6813207FCD6B}" srcOrd="0" destOrd="3" presId="urn:microsoft.com/office/officeart/2005/8/layout/lProcess2"/>
    <dgm:cxn modelId="{322A5A87-BB0F-4BDD-B9AB-032A6B5F2B26}" srcId="{89A3928B-FEA0-4AF1-971F-636B7829A2D9}" destId="{DD6D216A-8051-4989-BD0E-A1E2726D1027}" srcOrd="1" destOrd="0" parTransId="{777087A8-89C2-4B69-9255-84B64BF3DD4E}" sibTransId="{AA959AF5-1C98-48D7-B223-44D11A6CF977}"/>
    <dgm:cxn modelId="{5033908A-1D22-465F-A1E0-56409BCB68E0}" srcId="{6B614958-0449-4700-9C73-FE211EE0AC7E}" destId="{875A9C99-7C06-4C3A-A2F9-258C9B4037B6}" srcOrd="2" destOrd="0" parTransId="{FCB28044-D727-468D-A098-AE9BC5B889C3}" sibTransId="{124D825A-3B9E-4F7A-8971-4060B0628D02}"/>
    <dgm:cxn modelId="{4373968C-B87F-4477-A6BB-91AEA2E12B0A}" type="presOf" srcId="{875A9C99-7C06-4C3A-A2F9-258C9B4037B6}" destId="{0DA17EBE-E7EA-41BA-9AB1-57253A49954F}" srcOrd="0" destOrd="0" presId="urn:microsoft.com/office/officeart/2005/8/layout/lProcess2"/>
    <dgm:cxn modelId="{7EFAD38D-6FD0-46DC-BE16-15C5F886E239}" type="presOf" srcId="{0EBB117C-0A20-4637-88E0-61A0C7078288}" destId="{A2982750-930E-4444-8BA7-2AA0D3FA95D1}" srcOrd="0" destOrd="0" presId="urn:microsoft.com/office/officeart/2005/8/layout/lProcess2"/>
    <dgm:cxn modelId="{7D645A8E-DD6E-43A6-A53C-70E296A1899E}" srcId="{E75BC0D2-F4D1-4174-B37C-A4AE234CAC5E}" destId="{6F74AFF3-9B36-4348-9E59-24C3BCB1469F}" srcOrd="0" destOrd="0" parTransId="{3C863955-6DBA-48F6-8A3A-E5DF4B7ABE3E}" sibTransId="{4D176968-4C71-4DF7-8AA2-1AD83488D135}"/>
    <dgm:cxn modelId="{2FD0B68E-1C59-410D-AED7-8ACE6B103802}" type="presOf" srcId="{3B690626-8EEF-4C70-9348-A98277A923C0}" destId="{95FCA0F6-1352-4F1B-909D-1A4E9A32B526}" srcOrd="0" destOrd="2" presId="urn:microsoft.com/office/officeart/2005/8/layout/lProcess2"/>
    <dgm:cxn modelId="{1F63CB96-25B9-4F84-BFEE-D94122064414}" type="presOf" srcId="{EFD1EECA-F9E8-4393-BE43-F1D242D4162B}" destId="{0DA17EBE-E7EA-41BA-9AB1-57253A49954F}" srcOrd="0" destOrd="2" presId="urn:microsoft.com/office/officeart/2005/8/layout/lProcess2"/>
    <dgm:cxn modelId="{4289349B-05A8-4027-9341-480065D86F1D}" srcId="{2F6382BA-510B-4FDE-B2AE-6E30EEA4901F}" destId="{36176E50-B978-4C47-80B6-375607587E76}" srcOrd="1" destOrd="0" parTransId="{6516B315-9835-41A1-A51A-B658BC969347}" sibTransId="{EDA8B711-A585-4803-8D0B-DAFFA4B81742}"/>
    <dgm:cxn modelId="{38531DA1-FF03-4DEF-9A95-2D7935F82A38}" srcId="{DD6D216A-8051-4989-BD0E-A1E2726D1027}" destId="{BB637921-4F36-4CB0-B0C3-818B3E1D46D8}" srcOrd="3" destOrd="0" parTransId="{43D92320-A8E1-4886-B5A4-828EC1435278}" sibTransId="{AB9D7C6E-77EA-49E5-A7DA-A88A3815781C}"/>
    <dgm:cxn modelId="{2EC1F7A4-4E9A-4353-83B8-DB89BC068EA4}" srcId="{2F6382BA-510B-4FDE-B2AE-6E30EEA4901F}" destId="{EAB2F72F-E121-4835-A8FE-9669AC863062}" srcOrd="2" destOrd="0" parTransId="{6F09853E-FEB2-436D-97EE-EF169DEBD740}" sibTransId="{DB5B2D1C-629F-4727-9617-D9A956148B8F}"/>
    <dgm:cxn modelId="{21A79BA7-8CB1-4106-8B43-BD8A9324053A}" srcId="{2F6382BA-510B-4FDE-B2AE-6E30EEA4901F}" destId="{5DDBE43B-138B-468C-9D5A-2A23DE280BFA}" srcOrd="0" destOrd="0" parTransId="{B529E3A0-B49B-44E3-B428-7F8682EAA12F}" sibTransId="{1F6E2A1E-4E67-424B-806C-CF881223B7A5}"/>
    <dgm:cxn modelId="{261C13AB-0A9B-4465-9EC9-B9E36CA331D1}" srcId="{6B614958-0449-4700-9C73-FE211EE0AC7E}" destId="{8FA1C6E0-62A1-46B3-8F9B-808B086E3CE8}" srcOrd="0" destOrd="0" parTransId="{C5ACC191-892C-4D4F-A180-D332AA6E29A4}" sibTransId="{A698FD0B-ADA4-4941-8A43-BA6BB9CC70D9}"/>
    <dgm:cxn modelId="{FF9B30B1-94F5-4CA7-AB66-113FCC4BEB33}" type="presOf" srcId="{F7E0E0E5-E7BC-4A7E-96AB-BB37ABEA78F2}" destId="{948D4D6A-8ED1-4B29-A73B-6813207FCD6B}" srcOrd="0" destOrd="2" presId="urn:microsoft.com/office/officeart/2005/8/layout/lProcess2"/>
    <dgm:cxn modelId="{B903ACB1-063F-4510-BCFA-E4098E228E7E}" srcId="{A5756F23-F57B-4E63-AECE-84F7727E6333}" destId="{3B690626-8EEF-4C70-9348-A98277A923C0}" srcOrd="1" destOrd="0" parTransId="{14B43667-FE82-4E4A-8621-8650A1B6E3F6}" sibTransId="{CEA00FFB-D2AF-47FA-B66C-C864160E8463}"/>
    <dgm:cxn modelId="{1853F0B4-47D5-49AE-B65E-0B7CADD0F8A8}" srcId="{4B080A62-7569-4508-80A5-35623F3924C9}" destId="{F7E0E0E5-E7BC-4A7E-96AB-BB37ABEA78F2}" srcOrd="1" destOrd="0" parTransId="{05A3058E-1F01-4FD7-8043-F1AA0332D91C}" sibTransId="{103DCC29-2898-41BC-B779-FC2A1CAE3F78}"/>
    <dgm:cxn modelId="{E76255B5-825B-4DB4-8755-9406AA66F0D6}" srcId="{6B614958-0449-4700-9C73-FE211EE0AC7E}" destId="{A5756F23-F57B-4E63-AECE-84F7727E6333}" srcOrd="1" destOrd="0" parTransId="{67BF9449-744B-46AA-A538-D3EBF75982CD}" sibTransId="{F9B88C8B-DB30-4035-9E5B-B1AD578EB555}"/>
    <dgm:cxn modelId="{CA0AD5B5-2202-4763-90DC-8C74723F7356}" type="presOf" srcId="{C40CA1BC-B367-4F35-B105-F74CA722247D}" destId="{82C97B4C-C539-4B00-A1E0-CEA93DEDC6CA}" srcOrd="0" destOrd="0" presId="urn:microsoft.com/office/officeart/2005/8/layout/lProcess2"/>
    <dgm:cxn modelId="{C126ECB5-9B41-417D-9EAE-3F6BD054B7C2}" srcId="{5FC8AC11-1AE4-4C11-AFBD-28421515FC02}" destId="{5F976B97-D115-47DF-B384-DEBCA4B1030C}" srcOrd="1" destOrd="0" parTransId="{31E22E38-31DB-47E0-999F-B1C3914BB0FD}" sibTransId="{BC7966D3-C30E-4B02-85A6-15CD02CEE35C}"/>
    <dgm:cxn modelId="{C9913EB6-3DEA-47A8-BA1F-47CB1CF557DA}" srcId="{0EBB117C-0A20-4637-88E0-61A0C7078288}" destId="{408397BB-2BF4-4D59-A779-B6861FBE97B4}" srcOrd="0" destOrd="0" parTransId="{267875D9-99F3-4F0C-BD30-538758B0C3F8}" sibTransId="{30857404-DDE0-44B7-9C78-ABA1ACBE6F6C}"/>
    <dgm:cxn modelId="{452F4AB6-638C-483A-9BFC-9B542C179490}" type="presOf" srcId="{89A3928B-FEA0-4AF1-971F-636B7829A2D9}" destId="{44F8CCD4-571D-41C5-8D94-C4231AB5125D}" srcOrd="0" destOrd="0" presId="urn:microsoft.com/office/officeart/2005/8/layout/lProcess2"/>
    <dgm:cxn modelId="{542E2AB8-EFE1-42D9-B4E7-1DE3815A9432}" srcId="{4B080A62-7569-4508-80A5-35623F3924C9}" destId="{3CB23BF5-1D12-4F5F-8815-8341EE6085F8}" srcOrd="0" destOrd="0" parTransId="{0016C097-DA8C-4100-9219-5F2608BFAD01}" sibTransId="{7AA74759-259E-4C13-8199-7F2348410872}"/>
    <dgm:cxn modelId="{E2F570BB-0160-4E75-90FC-43FA14D38DCC}" type="presOf" srcId="{6B614958-0449-4700-9C73-FE211EE0AC7E}" destId="{05B6E9F6-6299-4E16-B3E1-64755D9ECF3A}" srcOrd="1" destOrd="0" presId="urn:microsoft.com/office/officeart/2005/8/layout/lProcess2"/>
    <dgm:cxn modelId="{40C8E1BD-AC2F-4CF3-A08A-9C71A4546254}" srcId="{89A3928B-FEA0-4AF1-971F-636B7829A2D9}" destId="{4B080A62-7569-4508-80A5-35623F3924C9}" srcOrd="0" destOrd="0" parTransId="{D53FEC2E-1867-48B0-8FDB-2F791EA47569}" sibTransId="{0D3043A4-5B11-4586-A8DB-E106575B5C54}"/>
    <dgm:cxn modelId="{9CA612C1-8E89-4D86-BBB1-F59BBA5B55F1}" type="presOf" srcId="{5F976B97-D115-47DF-B384-DEBCA4B1030C}" destId="{15FC1DEF-17F3-4443-9C04-60D1B6134670}" srcOrd="0" destOrd="2" presId="urn:microsoft.com/office/officeart/2005/8/layout/lProcess2"/>
    <dgm:cxn modelId="{3BA281C4-5102-4172-8FFC-90F389DBD6EE}" type="presOf" srcId="{9C92688B-9E13-48C7-8A35-3EBB1D07DEBE}" destId="{95FCA0F6-1352-4F1B-909D-1A4E9A32B526}" srcOrd="0" destOrd="1" presId="urn:microsoft.com/office/officeart/2005/8/layout/lProcess2"/>
    <dgm:cxn modelId="{7CE5C5D4-7968-4990-A665-979D6DC48200}" type="presOf" srcId="{DD6D216A-8051-4989-BD0E-A1E2726D1027}" destId="{E37AEA4B-50DA-4E3E-9373-C53717BF0C9D}" srcOrd="0" destOrd="0" presId="urn:microsoft.com/office/officeart/2005/8/layout/lProcess2"/>
    <dgm:cxn modelId="{631B17DA-D79E-438A-B2CF-617AE3CF56CE}" type="presOf" srcId="{A7256245-4B79-44E4-99FB-89FC568D3496}" destId="{E37AEA4B-50DA-4E3E-9373-C53717BF0C9D}" srcOrd="0" destOrd="1" presId="urn:microsoft.com/office/officeart/2005/8/layout/lProcess2"/>
    <dgm:cxn modelId="{3A898DDA-BE5F-47B3-A49A-B28A37B12DDE}" srcId="{8761F794-9BDC-4102-8327-080C060D58E5}" destId="{C40CA1BC-B367-4F35-B105-F74CA722247D}" srcOrd="1" destOrd="0" parTransId="{F5F21670-06D8-4164-B69F-ABBD1C85CFE4}" sibTransId="{7670C3DD-735D-4BC2-9C6D-97BF05FCD37D}"/>
    <dgm:cxn modelId="{D2EBB8E0-6413-437C-BCE9-CFD07C6C7C06}" type="presOf" srcId="{8761F794-9BDC-4102-8327-080C060D58E5}" destId="{AB5CD6FB-5A87-4CFC-953E-DA43D8CD56DC}" srcOrd="0" destOrd="0" presId="urn:microsoft.com/office/officeart/2005/8/layout/lProcess2"/>
    <dgm:cxn modelId="{A1EC1BE2-A800-41B2-967E-FA956342410C}" srcId="{6B614958-0449-4700-9C73-FE211EE0AC7E}" destId="{0EBB117C-0A20-4637-88E0-61A0C7078288}" srcOrd="3" destOrd="0" parTransId="{940F9CDF-32C0-46C6-9370-5AD5244C41E1}" sibTransId="{D7159AC5-2044-45D3-A9A1-2EC686B45199}"/>
    <dgm:cxn modelId="{355C61E2-2801-4FBA-95F7-F0EF88A7F5FF}" type="presOf" srcId="{2267F2B0-5743-4D17-8CAB-93B31E7DAA47}" destId="{E37AEA4B-50DA-4E3E-9373-C53717BF0C9D}" srcOrd="0" destOrd="3" presId="urn:microsoft.com/office/officeart/2005/8/layout/lProcess2"/>
    <dgm:cxn modelId="{A665D9E2-7553-4428-84A2-71E2836B9179}" type="presOf" srcId="{4B080A62-7569-4508-80A5-35623F3924C9}" destId="{948D4D6A-8ED1-4B29-A73B-6813207FCD6B}" srcOrd="0" destOrd="0" presId="urn:microsoft.com/office/officeart/2005/8/layout/lProcess2"/>
    <dgm:cxn modelId="{AB8A32E6-0ACE-4D83-B1EF-2CBF11DC6536}" type="presOf" srcId="{DA046DD2-9EFD-49B0-8559-C951BA7EAF69}" destId="{A2982750-930E-4444-8BA7-2AA0D3FA95D1}" srcOrd="0" destOrd="2" presId="urn:microsoft.com/office/officeart/2005/8/layout/lProcess2"/>
    <dgm:cxn modelId="{E584F2E8-109C-4627-BD6F-D6C70018B246}" type="presOf" srcId="{3CB23BF5-1D12-4F5F-8815-8341EE6085F8}" destId="{948D4D6A-8ED1-4B29-A73B-6813207FCD6B}" srcOrd="0" destOrd="1" presId="urn:microsoft.com/office/officeart/2005/8/layout/lProcess2"/>
    <dgm:cxn modelId="{B16B45EE-8303-44CD-A4AA-7F1537DD12B1}" type="presOf" srcId="{36176E50-B978-4C47-80B6-375607587E76}" destId="{D145E807-BA80-4E56-A5C8-A4251F069BFD}" srcOrd="0" destOrd="2" presId="urn:microsoft.com/office/officeart/2005/8/layout/lProcess2"/>
    <dgm:cxn modelId="{1AF41EEF-F828-4481-A985-CC8A296B3C23}" srcId="{A5756F23-F57B-4E63-AECE-84F7727E6333}" destId="{9C92688B-9E13-48C7-8A35-3EBB1D07DEBE}" srcOrd="0" destOrd="0" parTransId="{90C173CB-5484-4071-AC55-ACBA9DE2CEEC}" sibTransId="{7A036843-D5CC-4FA5-BCEA-B481AED16F28}"/>
    <dgm:cxn modelId="{D644E0EF-70B4-4039-878C-F46E834F8BB3}" type="presOf" srcId="{6F74AFF3-9B36-4348-9E59-24C3BCB1469F}" destId="{720DA6E7-B5E0-405D-A0A3-C4FE46FE1292}" srcOrd="1" destOrd="0" presId="urn:microsoft.com/office/officeart/2005/8/layout/lProcess2"/>
    <dgm:cxn modelId="{1B64AAF3-ECB1-41C6-B699-91F6AF9B3C0B}" srcId="{6F74AFF3-9B36-4348-9E59-24C3BCB1469F}" destId="{2F6382BA-510B-4FDE-B2AE-6E30EEA4901F}" srcOrd="1" destOrd="0" parTransId="{8559288B-06A2-4C61-902F-76A476C6DF68}" sibTransId="{80D1A7F7-276E-49E8-B079-5A73BDDB3E79}"/>
    <dgm:cxn modelId="{999487FB-2F05-48CE-BDE1-A217C6AC115A}" type="presOf" srcId="{F3496DBB-5D41-4BDE-A786-D8278564DF1D}" destId="{E37AEA4B-50DA-4E3E-9373-C53717BF0C9D}" srcOrd="0" destOrd="2" presId="urn:microsoft.com/office/officeart/2005/8/layout/lProcess2"/>
    <dgm:cxn modelId="{8E54E3FC-0EC3-41F3-B58B-2615ECDF7AF6}" type="presOf" srcId="{F99041AB-1E25-4A8A-897E-BDE8A49E1F3E}" destId="{15FC1DEF-17F3-4443-9C04-60D1B6134670}" srcOrd="0" destOrd="1" presId="urn:microsoft.com/office/officeart/2005/8/layout/lProcess2"/>
    <dgm:cxn modelId="{0DAABEFF-BD24-4937-AA1F-89DDDB2F6B6A}" srcId="{875A9C99-7C06-4C3A-A2F9-258C9B4037B6}" destId="{EFD1EECA-F9E8-4393-BE43-F1D242D4162B}" srcOrd="1" destOrd="0" parTransId="{111004B7-8389-494A-ADA2-DC35416799BF}" sibTransId="{B01DE02D-4705-4B62-BD5E-A1BDC6889042}"/>
    <dgm:cxn modelId="{A560480A-8B27-4409-8957-A6C2E5FF8E7C}" type="presParOf" srcId="{B316585C-DA94-4BFA-B0F5-188B87677A30}" destId="{3F737AAF-231F-40DC-8385-529634B23B35}" srcOrd="0" destOrd="0" presId="urn:microsoft.com/office/officeart/2005/8/layout/lProcess2"/>
    <dgm:cxn modelId="{69D639F7-6201-4E5A-8F96-804D848EDC7E}" type="presParOf" srcId="{3F737AAF-231F-40DC-8385-529634B23B35}" destId="{E68D6D9D-713D-457F-8A95-552631076A3E}" srcOrd="0" destOrd="0" presId="urn:microsoft.com/office/officeart/2005/8/layout/lProcess2"/>
    <dgm:cxn modelId="{47325746-9B4D-43C5-900F-38238F761849}" type="presParOf" srcId="{3F737AAF-231F-40DC-8385-529634B23B35}" destId="{720DA6E7-B5E0-405D-A0A3-C4FE46FE1292}" srcOrd="1" destOrd="0" presId="urn:microsoft.com/office/officeart/2005/8/layout/lProcess2"/>
    <dgm:cxn modelId="{8332BA22-D980-4442-8612-EDD4E49015F6}" type="presParOf" srcId="{3F737AAF-231F-40DC-8385-529634B23B35}" destId="{7C692C3B-A532-4D77-9B6F-D9F6A83DBEF2}" srcOrd="2" destOrd="0" presId="urn:microsoft.com/office/officeart/2005/8/layout/lProcess2"/>
    <dgm:cxn modelId="{894A4748-2243-452F-921D-B0144732CA9E}" type="presParOf" srcId="{7C692C3B-A532-4D77-9B6F-D9F6A83DBEF2}" destId="{7049E7E8-97C2-4E4F-BD3B-EFE1074B7DBB}" srcOrd="0" destOrd="0" presId="urn:microsoft.com/office/officeart/2005/8/layout/lProcess2"/>
    <dgm:cxn modelId="{76DA7DF7-3788-48F9-AD33-AFA289ED444E}" type="presParOf" srcId="{7049E7E8-97C2-4E4F-BD3B-EFE1074B7DBB}" destId="{15FC1DEF-17F3-4443-9C04-60D1B6134670}" srcOrd="0" destOrd="0" presId="urn:microsoft.com/office/officeart/2005/8/layout/lProcess2"/>
    <dgm:cxn modelId="{AAE6DADB-6275-4E2C-8392-A70E9EB7B868}" type="presParOf" srcId="{7049E7E8-97C2-4E4F-BD3B-EFE1074B7DBB}" destId="{88827F74-123D-460B-B4B4-C860B12F9968}" srcOrd="1" destOrd="0" presId="urn:microsoft.com/office/officeart/2005/8/layout/lProcess2"/>
    <dgm:cxn modelId="{F982A654-AC1B-41BC-BE93-EA1D00CDE75A}" type="presParOf" srcId="{7049E7E8-97C2-4E4F-BD3B-EFE1074B7DBB}" destId="{D145E807-BA80-4E56-A5C8-A4251F069BFD}" srcOrd="2" destOrd="0" presId="urn:microsoft.com/office/officeart/2005/8/layout/lProcess2"/>
    <dgm:cxn modelId="{2D549A5A-38F0-4AB4-A01F-AF87197CC199}" type="presParOf" srcId="{B316585C-DA94-4BFA-B0F5-188B87677A30}" destId="{651A25BB-8A90-4543-A584-61139E22A524}" srcOrd="1" destOrd="0" presId="urn:microsoft.com/office/officeart/2005/8/layout/lProcess2"/>
    <dgm:cxn modelId="{0FA2806C-7A8E-4E7D-8DEE-2CDA159D7000}" type="presParOf" srcId="{B316585C-DA94-4BFA-B0F5-188B87677A30}" destId="{4F305BE6-560E-4A67-8988-9F020FB84FE7}" srcOrd="2" destOrd="0" presId="urn:microsoft.com/office/officeart/2005/8/layout/lProcess2"/>
    <dgm:cxn modelId="{C00B8AF6-CDE2-4C2F-A2EB-F91E2F5406CD}" type="presParOf" srcId="{4F305BE6-560E-4A67-8988-9F020FB84FE7}" destId="{69FD305F-1321-4850-9438-AF667E351FE7}" srcOrd="0" destOrd="0" presId="urn:microsoft.com/office/officeart/2005/8/layout/lProcess2"/>
    <dgm:cxn modelId="{DBB8C2DB-DD37-4D92-BC8A-6F56B61D8F89}" type="presParOf" srcId="{4F305BE6-560E-4A67-8988-9F020FB84FE7}" destId="{05B6E9F6-6299-4E16-B3E1-64755D9ECF3A}" srcOrd="1" destOrd="0" presId="urn:microsoft.com/office/officeart/2005/8/layout/lProcess2"/>
    <dgm:cxn modelId="{00E40A79-0126-41EF-A90B-4616D6391BE5}" type="presParOf" srcId="{4F305BE6-560E-4A67-8988-9F020FB84FE7}" destId="{F4C14FA9-0AB6-4BDC-AF75-A46286AF0D5D}" srcOrd="2" destOrd="0" presId="urn:microsoft.com/office/officeart/2005/8/layout/lProcess2"/>
    <dgm:cxn modelId="{97E381A2-EAFF-4ACF-A9BB-43818D82D1D1}" type="presParOf" srcId="{F4C14FA9-0AB6-4BDC-AF75-A46286AF0D5D}" destId="{44C2C30D-5EB4-4ECC-9D5B-81E3C4435FD8}" srcOrd="0" destOrd="0" presId="urn:microsoft.com/office/officeart/2005/8/layout/lProcess2"/>
    <dgm:cxn modelId="{6E184627-865D-47A7-8F43-132584EABF61}" type="presParOf" srcId="{44C2C30D-5EB4-4ECC-9D5B-81E3C4435FD8}" destId="{0DC01336-8B91-4582-9FBF-F264CC44BC8E}" srcOrd="0" destOrd="0" presId="urn:microsoft.com/office/officeart/2005/8/layout/lProcess2"/>
    <dgm:cxn modelId="{92947C63-AA17-4306-AA1C-3194FF7D1B39}" type="presParOf" srcId="{44C2C30D-5EB4-4ECC-9D5B-81E3C4435FD8}" destId="{423E127B-D966-4749-B02A-BAD7AD970AEE}" srcOrd="1" destOrd="0" presId="urn:microsoft.com/office/officeart/2005/8/layout/lProcess2"/>
    <dgm:cxn modelId="{F62DD1B3-386B-44C7-BD4E-A310BDC46319}" type="presParOf" srcId="{44C2C30D-5EB4-4ECC-9D5B-81E3C4435FD8}" destId="{95FCA0F6-1352-4F1B-909D-1A4E9A32B526}" srcOrd="2" destOrd="0" presId="urn:microsoft.com/office/officeart/2005/8/layout/lProcess2"/>
    <dgm:cxn modelId="{1A0DB4B9-7752-4F8C-9B2E-31FA58AFE61A}" type="presParOf" srcId="{44C2C30D-5EB4-4ECC-9D5B-81E3C4435FD8}" destId="{1261C8A7-3B4C-43A4-8F8A-E64EF5A3AE90}" srcOrd="3" destOrd="0" presId="urn:microsoft.com/office/officeart/2005/8/layout/lProcess2"/>
    <dgm:cxn modelId="{70EA4950-CA84-41C8-9BE7-6F35F3D4DA2B}" type="presParOf" srcId="{44C2C30D-5EB4-4ECC-9D5B-81E3C4435FD8}" destId="{0DA17EBE-E7EA-41BA-9AB1-57253A49954F}" srcOrd="4" destOrd="0" presId="urn:microsoft.com/office/officeart/2005/8/layout/lProcess2"/>
    <dgm:cxn modelId="{07AF710F-60B7-4077-A80D-329B3E9D97F9}" type="presParOf" srcId="{44C2C30D-5EB4-4ECC-9D5B-81E3C4435FD8}" destId="{F5BA219F-8490-42EB-AC7C-44FE5DDC5A55}" srcOrd="5" destOrd="0" presId="urn:microsoft.com/office/officeart/2005/8/layout/lProcess2"/>
    <dgm:cxn modelId="{4185D827-0EE6-473F-BACD-F4929DBC35AD}" type="presParOf" srcId="{44C2C30D-5EB4-4ECC-9D5B-81E3C4435FD8}" destId="{A2982750-930E-4444-8BA7-2AA0D3FA95D1}" srcOrd="6" destOrd="0" presId="urn:microsoft.com/office/officeart/2005/8/layout/lProcess2"/>
    <dgm:cxn modelId="{11105B80-394A-41E1-A099-0FE761810BAC}" type="presParOf" srcId="{B316585C-DA94-4BFA-B0F5-188B87677A30}" destId="{E79CE996-633D-4BA9-BB2B-91A2867AB4D7}" srcOrd="3" destOrd="0" presId="urn:microsoft.com/office/officeart/2005/8/layout/lProcess2"/>
    <dgm:cxn modelId="{141845C1-DE15-4E97-AF9E-EAC8AF7C2E50}" type="presParOf" srcId="{B316585C-DA94-4BFA-B0F5-188B87677A30}" destId="{BE9A257E-A913-4B9C-8C47-10FC98C3EEB3}" srcOrd="4" destOrd="0" presId="urn:microsoft.com/office/officeart/2005/8/layout/lProcess2"/>
    <dgm:cxn modelId="{4DABC3B7-E726-4ECB-8AEE-C70854D48B6A}" type="presParOf" srcId="{BE9A257E-A913-4B9C-8C47-10FC98C3EEB3}" destId="{44F8CCD4-571D-41C5-8D94-C4231AB5125D}" srcOrd="0" destOrd="0" presId="urn:microsoft.com/office/officeart/2005/8/layout/lProcess2"/>
    <dgm:cxn modelId="{1B489103-7AB4-4E9F-871D-679368690D44}" type="presParOf" srcId="{BE9A257E-A913-4B9C-8C47-10FC98C3EEB3}" destId="{FA07B815-82B9-46CA-B574-86C61497A1E0}" srcOrd="1" destOrd="0" presId="urn:microsoft.com/office/officeart/2005/8/layout/lProcess2"/>
    <dgm:cxn modelId="{E310A57C-D2A4-4B47-AB23-B13BAA722917}" type="presParOf" srcId="{BE9A257E-A913-4B9C-8C47-10FC98C3EEB3}" destId="{77B24277-A364-44A8-866D-15ACB755B0E6}" srcOrd="2" destOrd="0" presId="urn:microsoft.com/office/officeart/2005/8/layout/lProcess2"/>
    <dgm:cxn modelId="{9B975A21-7316-49FE-AA68-01ED24005090}" type="presParOf" srcId="{77B24277-A364-44A8-866D-15ACB755B0E6}" destId="{FC55E096-314C-4715-84B7-BF429881034C}" srcOrd="0" destOrd="0" presId="urn:microsoft.com/office/officeart/2005/8/layout/lProcess2"/>
    <dgm:cxn modelId="{71840C0F-6A81-473F-843F-3868944A62AA}" type="presParOf" srcId="{FC55E096-314C-4715-84B7-BF429881034C}" destId="{948D4D6A-8ED1-4B29-A73B-6813207FCD6B}" srcOrd="0" destOrd="0" presId="urn:microsoft.com/office/officeart/2005/8/layout/lProcess2"/>
    <dgm:cxn modelId="{3F635F6D-E700-4BFB-84EA-9848CF914920}" type="presParOf" srcId="{FC55E096-314C-4715-84B7-BF429881034C}" destId="{CA2667E1-E6EE-486E-875B-B7B503BB664F}" srcOrd="1" destOrd="0" presId="urn:microsoft.com/office/officeart/2005/8/layout/lProcess2"/>
    <dgm:cxn modelId="{9BECEF5D-9A61-4483-A6F1-3EBE36BAFF10}" type="presParOf" srcId="{FC55E096-314C-4715-84B7-BF429881034C}" destId="{E37AEA4B-50DA-4E3E-9373-C53717BF0C9D}" srcOrd="2" destOrd="0" presId="urn:microsoft.com/office/officeart/2005/8/layout/lProcess2"/>
    <dgm:cxn modelId="{B8119BA7-862E-4295-96BD-680DAA8F8137}" type="presParOf" srcId="{FC55E096-314C-4715-84B7-BF429881034C}" destId="{E1D15A49-3874-486B-853B-3F6229456C8E}" srcOrd="3" destOrd="0" presId="urn:microsoft.com/office/officeart/2005/8/layout/lProcess2"/>
    <dgm:cxn modelId="{573FC66E-D36B-417C-8DE6-57737545861F}" type="presParOf" srcId="{FC55E096-314C-4715-84B7-BF429881034C}" destId="{1F8438C8-19C3-4CAE-B9A2-F11FA6A510BE}" srcOrd="4" destOrd="0" presId="urn:microsoft.com/office/officeart/2005/8/layout/lProcess2"/>
    <dgm:cxn modelId="{CFB20163-269B-4A48-AD54-1C7709CA1834}" type="presParOf" srcId="{B316585C-DA94-4BFA-B0F5-188B87677A30}" destId="{B71DA416-A52E-4303-BE52-65773526DF81}" srcOrd="5" destOrd="0" presId="urn:microsoft.com/office/officeart/2005/8/layout/lProcess2"/>
    <dgm:cxn modelId="{D3C49EA1-86CE-4C94-9D45-5F07930E918A}" type="presParOf" srcId="{B316585C-DA94-4BFA-B0F5-188B87677A30}" destId="{842BECFF-0853-40BF-9BE5-EBA340B3C394}" srcOrd="6" destOrd="0" presId="urn:microsoft.com/office/officeart/2005/8/layout/lProcess2"/>
    <dgm:cxn modelId="{9E775E22-48D1-4BA2-B611-B947DC3589E0}" type="presParOf" srcId="{842BECFF-0853-40BF-9BE5-EBA340B3C394}" destId="{AB5CD6FB-5A87-4CFC-953E-DA43D8CD56DC}" srcOrd="0" destOrd="0" presId="urn:microsoft.com/office/officeart/2005/8/layout/lProcess2"/>
    <dgm:cxn modelId="{08128645-75CB-443D-9C06-3408B582A310}" type="presParOf" srcId="{842BECFF-0853-40BF-9BE5-EBA340B3C394}" destId="{2E06ABDC-9EAF-4948-A343-7C4FB504F2E5}" srcOrd="1" destOrd="0" presId="urn:microsoft.com/office/officeart/2005/8/layout/lProcess2"/>
    <dgm:cxn modelId="{303B689E-7264-49BA-9ADE-833F54E9C1AE}" type="presParOf" srcId="{842BECFF-0853-40BF-9BE5-EBA340B3C394}" destId="{D9D4BB9E-1733-4FE9-8C7F-E2FFCC9BB1D9}" srcOrd="2" destOrd="0" presId="urn:microsoft.com/office/officeart/2005/8/layout/lProcess2"/>
    <dgm:cxn modelId="{7BC224D6-21DC-4694-96FB-BD96E8F7139E}" type="presParOf" srcId="{D9D4BB9E-1733-4FE9-8C7F-E2FFCC9BB1D9}" destId="{C641A68F-B14D-4D35-9716-7F2777BF9488}" srcOrd="0" destOrd="0" presId="urn:microsoft.com/office/officeart/2005/8/layout/lProcess2"/>
    <dgm:cxn modelId="{018D819D-EA43-44CE-9A3F-C5E2CC4D8A94}" type="presParOf" srcId="{C641A68F-B14D-4D35-9716-7F2777BF9488}" destId="{C637F0C5-8508-4758-8CAC-6EE0009350EE}" srcOrd="0" destOrd="0" presId="urn:microsoft.com/office/officeart/2005/8/layout/lProcess2"/>
    <dgm:cxn modelId="{968FEBAF-ED4F-4E2D-A14D-B68E9FE9FC52}" type="presParOf" srcId="{C641A68F-B14D-4D35-9716-7F2777BF9488}" destId="{2A2B6D5B-31AD-4871-9734-38923C505AC0}" srcOrd="1" destOrd="0" presId="urn:microsoft.com/office/officeart/2005/8/layout/lProcess2"/>
    <dgm:cxn modelId="{FAF4A5B6-5692-403E-9862-BC174EB7F281}" type="presParOf" srcId="{C641A68F-B14D-4D35-9716-7F2777BF9488}" destId="{82C97B4C-C539-4B00-A1E0-CEA93DEDC6CA}"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CC8C238-5422-499D-9A68-B6916C0B1125}" type="doc">
      <dgm:prSet loTypeId="urn:microsoft.com/office/officeart/2005/8/layout/hierarchy1" loCatId="hierarchy" qsTypeId="urn:microsoft.com/office/officeart/2005/8/quickstyle/simple2" qsCatId="simple" csTypeId="urn:microsoft.com/office/officeart/2005/8/colors/accent2_2" csCatId="accent2" phldr="1"/>
      <dgm:spPr/>
      <dgm:t>
        <a:bodyPr/>
        <a:lstStyle/>
        <a:p>
          <a:endParaRPr lang="en-US"/>
        </a:p>
      </dgm:t>
    </dgm:pt>
    <dgm:pt modelId="{C36910EF-4E24-4AC0-80CC-82810B7BF450}">
      <dgm:prSet custT="1"/>
      <dgm:spPr/>
      <dgm:t>
        <a:bodyPr/>
        <a:lstStyle/>
        <a:p>
          <a:r>
            <a:rPr lang="en-US" sz="2400"/>
            <a:t>Acute pain</a:t>
          </a:r>
          <a:endParaRPr lang="en-US" sz="1600"/>
        </a:p>
      </dgm:t>
    </dgm:pt>
    <dgm:pt modelId="{DB4004AE-CCEC-4C02-95A2-022C009286FE}" type="parTrans" cxnId="{28105B37-C2D3-4EF4-9956-E752596F492F}">
      <dgm:prSet/>
      <dgm:spPr/>
      <dgm:t>
        <a:bodyPr/>
        <a:lstStyle/>
        <a:p>
          <a:endParaRPr lang="en-US"/>
        </a:p>
      </dgm:t>
    </dgm:pt>
    <dgm:pt modelId="{617CC149-66EE-4738-A7A8-856984605BF6}" type="sibTrans" cxnId="{28105B37-C2D3-4EF4-9956-E752596F492F}">
      <dgm:prSet/>
      <dgm:spPr/>
      <dgm:t>
        <a:bodyPr/>
        <a:lstStyle/>
        <a:p>
          <a:endParaRPr lang="en-US"/>
        </a:p>
      </dgm:t>
    </dgm:pt>
    <dgm:pt modelId="{141E88B8-5EB1-40B4-92EA-BB701EA010A9}">
      <dgm:prSet custT="1"/>
      <dgm:spPr/>
      <dgm:t>
        <a:bodyPr/>
        <a:lstStyle/>
        <a:p>
          <a:r>
            <a:rPr lang="en-US" sz="2400"/>
            <a:t>Cancer pain</a:t>
          </a:r>
          <a:endParaRPr lang="en-US" sz="1600"/>
        </a:p>
      </dgm:t>
    </dgm:pt>
    <dgm:pt modelId="{3173EBE4-5EEB-4B81-A2AC-48945EA637A8}" type="parTrans" cxnId="{FFCD8B96-AB8E-4580-88A9-64A732374D90}">
      <dgm:prSet/>
      <dgm:spPr/>
      <dgm:t>
        <a:bodyPr/>
        <a:lstStyle/>
        <a:p>
          <a:endParaRPr lang="en-US"/>
        </a:p>
      </dgm:t>
    </dgm:pt>
    <dgm:pt modelId="{2B514494-01A6-4138-968F-5AECB594A15C}" type="sibTrans" cxnId="{FFCD8B96-AB8E-4580-88A9-64A732374D90}">
      <dgm:prSet/>
      <dgm:spPr/>
      <dgm:t>
        <a:bodyPr/>
        <a:lstStyle/>
        <a:p>
          <a:endParaRPr lang="en-US"/>
        </a:p>
      </dgm:t>
    </dgm:pt>
    <dgm:pt modelId="{D33BBB9D-5AD8-440D-95F1-2300E619D277}">
      <dgm:prSet/>
      <dgm:spPr/>
      <dgm:t>
        <a:bodyPr/>
        <a:lstStyle/>
        <a:p>
          <a:r>
            <a:rPr lang="en-US" dirty="0"/>
            <a:t>Opioid dependence</a:t>
          </a:r>
        </a:p>
      </dgm:t>
    </dgm:pt>
    <dgm:pt modelId="{F6A7D037-0548-40A4-AB72-0889E4C44EB1}" type="parTrans" cxnId="{3910FE6B-FD85-4C00-BE02-CB3749A5E263}">
      <dgm:prSet/>
      <dgm:spPr/>
      <dgm:t>
        <a:bodyPr/>
        <a:lstStyle/>
        <a:p>
          <a:endParaRPr lang="en-US"/>
        </a:p>
      </dgm:t>
    </dgm:pt>
    <dgm:pt modelId="{1E373D30-76C1-4C74-8394-61490F309518}" type="sibTrans" cxnId="{3910FE6B-FD85-4C00-BE02-CB3749A5E263}">
      <dgm:prSet/>
      <dgm:spPr/>
      <dgm:t>
        <a:bodyPr/>
        <a:lstStyle/>
        <a:p>
          <a:endParaRPr lang="en-US"/>
        </a:p>
      </dgm:t>
    </dgm:pt>
    <dgm:pt modelId="{06747002-7F3A-4CFC-8C37-63004632687F}">
      <dgm:prSet/>
      <dgm:spPr/>
      <dgm:t>
        <a:bodyPr/>
        <a:lstStyle/>
        <a:p>
          <a:r>
            <a:rPr lang="en-US"/>
            <a:t>Refractory dyspnea in end stage respiratory conditions</a:t>
          </a:r>
        </a:p>
      </dgm:t>
    </dgm:pt>
    <dgm:pt modelId="{3FBBBECB-64CB-49CE-BE2C-CD92771FFC10}" type="parTrans" cxnId="{00E91DB1-64D4-447E-93BB-B772C41A457E}">
      <dgm:prSet/>
      <dgm:spPr/>
      <dgm:t>
        <a:bodyPr/>
        <a:lstStyle/>
        <a:p>
          <a:endParaRPr lang="en-US"/>
        </a:p>
      </dgm:t>
    </dgm:pt>
    <dgm:pt modelId="{A4645E7D-C327-4597-9A1A-456D0A11DC2F}" type="sibTrans" cxnId="{00E91DB1-64D4-447E-93BB-B772C41A457E}">
      <dgm:prSet/>
      <dgm:spPr/>
      <dgm:t>
        <a:bodyPr/>
        <a:lstStyle/>
        <a:p>
          <a:endParaRPr lang="en-US"/>
        </a:p>
      </dgm:t>
    </dgm:pt>
    <dgm:pt modelId="{38234703-61F8-48A2-A9A5-F52AC146F5C9}">
      <dgm:prSet custT="1"/>
      <dgm:spPr/>
      <dgm:t>
        <a:bodyPr/>
        <a:lstStyle/>
        <a:p>
          <a:r>
            <a:rPr lang="en-US" sz="1600"/>
            <a:t>Promote rest, healing, and rehabilitation</a:t>
          </a:r>
        </a:p>
      </dgm:t>
    </dgm:pt>
    <dgm:pt modelId="{7297FC61-38EF-4A98-ABF2-5CC6173E4954}" type="parTrans" cxnId="{2EB2FC3B-16D5-4A89-AB86-7E1ED0E2C63E}">
      <dgm:prSet/>
      <dgm:spPr/>
      <dgm:t>
        <a:bodyPr/>
        <a:lstStyle/>
        <a:p>
          <a:endParaRPr lang="en-US"/>
        </a:p>
      </dgm:t>
    </dgm:pt>
    <dgm:pt modelId="{C987630C-4537-4B77-9F52-72E9D8E83716}" type="sibTrans" cxnId="{2EB2FC3B-16D5-4A89-AB86-7E1ED0E2C63E}">
      <dgm:prSet/>
      <dgm:spPr/>
      <dgm:t>
        <a:bodyPr/>
        <a:lstStyle/>
        <a:p>
          <a:endParaRPr lang="en-US"/>
        </a:p>
      </dgm:t>
    </dgm:pt>
    <dgm:pt modelId="{8A0D0443-D5BA-41E7-AFC9-7161BF9E8C7C}">
      <dgm:prSet custT="1"/>
      <dgm:spPr/>
      <dgm:t>
        <a:bodyPr/>
        <a:lstStyle/>
        <a:p>
          <a:r>
            <a:rPr lang="en-US" sz="1600"/>
            <a:t>Promote function and tolerability of treatment </a:t>
          </a:r>
        </a:p>
      </dgm:t>
    </dgm:pt>
    <dgm:pt modelId="{3C63652F-8B5D-4956-8CBE-DB2596A0854F}" type="parTrans" cxnId="{676A9C9D-44AD-4A8F-BE43-E82789C0A1BC}">
      <dgm:prSet/>
      <dgm:spPr/>
      <dgm:t>
        <a:bodyPr/>
        <a:lstStyle/>
        <a:p>
          <a:endParaRPr lang="en-US"/>
        </a:p>
      </dgm:t>
    </dgm:pt>
    <dgm:pt modelId="{E0BA43BD-0877-4811-B358-A9D50FB9C1D7}" type="sibTrans" cxnId="{676A9C9D-44AD-4A8F-BE43-E82789C0A1BC}">
      <dgm:prSet/>
      <dgm:spPr/>
      <dgm:t>
        <a:bodyPr/>
        <a:lstStyle/>
        <a:p>
          <a:endParaRPr lang="en-US"/>
        </a:p>
      </dgm:t>
    </dgm:pt>
    <dgm:pt modelId="{39AAA7BC-2177-4D36-83DF-D8FD94751E99}">
      <dgm:prSet custT="1"/>
      <dgm:spPr/>
      <dgm:t>
        <a:bodyPr/>
        <a:lstStyle/>
        <a:p>
          <a:r>
            <a:rPr lang="en-US" sz="1600"/>
            <a:t>Stabilize cycle of withdrawal and craving</a:t>
          </a:r>
        </a:p>
      </dgm:t>
    </dgm:pt>
    <dgm:pt modelId="{86EBE67E-3A89-47BC-B8A3-B02F9620C86B}" type="parTrans" cxnId="{9D9B460F-7451-4F7B-AEC3-F3455A714A0D}">
      <dgm:prSet/>
      <dgm:spPr/>
      <dgm:t>
        <a:bodyPr/>
        <a:lstStyle/>
        <a:p>
          <a:endParaRPr lang="en-US"/>
        </a:p>
      </dgm:t>
    </dgm:pt>
    <dgm:pt modelId="{9A6891DF-8A20-412C-9CEE-479D5A12D872}" type="sibTrans" cxnId="{9D9B460F-7451-4F7B-AEC3-F3455A714A0D}">
      <dgm:prSet/>
      <dgm:spPr/>
      <dgm:t>
        <a:bodyPr/>
        <a:lstStyle/>
        <a:p>
          <a:endParaRPr lang="en-US"/>
        </a:p>
      </dgm:t>
    </dgm:pt>
    <dgm:pt modelId="{6EC0C2DB-FA5A-4F8D-BF7B-90D3717D3199}">
      <dgm:prSet custT="1"/>
      <dgm:spPr/>
      <dgm:t>
        <a:bodyPr/>
        <a:lstStyle/>
        <a:p>
          <a:r>
            <a:rPr lang="en-US" sz="1600"/>
            <a:t>Promote function and decrease hyperventilation</a:t>
          </a:r>
        </a:p>
      </dgm:t>
    </dgm:pt>
    <dgm:pt modelId="{B4F77D6F-8ABD-412A-AAB9-83D1614E764F}" type="parTrans" cxnId="{9CC4E7ED-85F5-4D3D-A060-441D1BE63590}">
      <dgm:prSet/>
      <dgm:spPr/>
      <dgm:t>
        <a:bodyPr/>
        <a:lstStyle/>
        <a:p>
          <a:endParaRPr lang="en-US"/>
        </a:p>
      </dgm:t>
    </dgm:pt>
    <dgm:pt modelId="{B30A3F65-582E-4201-87DC-920C458BDE2D}" type="sibTrans" cxnId="{9CC4E7ED-85F5-4D3D-A060-441D1BE63590}">
      <dgm:prSet/>
      <dgm:spPr/>
      <dgm:t>
        <a:bodyPr/>
        <a:lstStyle/>
        <a:p>
          <a:endParaRPr lang="en-US"/>
        </a:p>
      </dgm:t>
    </dgm:pt>
    <dgm:pt modelId="{EF1AE794-36EA-431F-B199-7AFFB6EA7DF3}">
      <dgm:prSet custT="1"/>
      <dgm:spPr/>
      <dgm:t>
        <a:bodyPr/>
        <a:lstStyle/>
        <a:p>
          <a:r>
            <a:rPr lang="en-US" sz="1600"/>
            <a:t>MOUD (sublingual buprenorphine)</a:t>
          </a:r>
        </a:p>
      </dgm:t>
    </dgm:pt>
    <dgm:pt modelId="{942097CA-D820-4634-A224-64693450F6A5}" type="parTrans" cxnId="{2A10D108-F2E9-4BC4-9369-DE568C2A6F41}">
      <dgm:prSet/>
      <dgm:spPr/>
      <dgm:t>
        <a:bodyPr/>
        <a:lstStyle/>
        <a:p>
          <a:endParaRPr lang="en-US"/>
        </a:p>
      </dgm:t>
    </dgm:pt>
    <dgm:pt modelId="{B3C39303-1887-46AB-9088-A1BABA6BD440}" type="sibTrans" cxnId="{2A10D108-F2E9-4BC4-9369-DE568C2A6F41}">
      <dgm:prSet/>
      <dgm:spPr/>
      <dgm:t>
        <a:bodyPr/>
        <a:lstStyle/>
        <a:p>
          <a:endParaRPr lang="en-US"/>
        </a:p>
      </dgm:t>
    </dgm:pt>
    <dgm:pt modelId="{85DDCA06-7A7A-412F-9F37-9B7C2DCC8E21}">
      <dgm:prSet custT="1"/>
      <dgm:spPr/>
      <dgm:t>
        <a:bodyPr/>
        <a:lstStyle/>
        <a:p>
          <a:r>
            <a:rPr lang="en-US" sz="1600"/>
            <a:t>Buprenorphine transdermal patch</a:t>
          </a:r>
        </a:p>
      </dgm:t>
    </dgm:pt>
    <dgm:pt modelId="{0141FD8A-F9B7-4312-B6CD-19620FDFA036}" type="parTrans" cxnId="{79215743-5D41-45F2-BB7A-F2CBA63FC5DF}">
      <dgm:prSet/>
      <dgm:spPr/>
      <dgm:t>
        <a:bodyPr/>
        <a:lstStyle/>
        <a:p>
          <a:endParaRPr lang="en-US"/>
        </a:p>
      </dgm:t>
    </dgm:pt>
    <dgm:pt modelId="{E678566C-0AF8-4167-9A7C-8396DDBC1D04}" type="sibTrans" cxnId="{79215743-5D41-45F2-BB7A-F2CBA63FC5DF}">
      <dgm:prSet/>
      <dgm:spPr/>
      <dgm:t>
        <a:bodyPr/>
        <a:lstStyle/>
        <a:p>
          <a:endParaRPr lang="en-US"/>
        </a:p>
      </dgm:t>
    </dgm:pt>
    <dgm:pt modelId="{03A341EC-63EF-4614-B8A6-90476E317C1A}">
      <dgm:prSet custT="1"/>
      <dgm:spPr/>
      <dgm:t>
        <a:bodyPr/>
        <a:lstStyle/>
        <a:p>
          <a:r>
            <a:rPr lang="en-US" sz="1600"/>
            <a:t>Low dose morphine</a:t>
          </a:r>
        </a:p>
      </dgm:t>
    </dgm:pt>
    <dgm:pt modelId="{53B30CDE-1ADE-41CA-A42C-AC3A86E10705}" type="parTrans" cxnId="{0CDF648D-CFC3-4E6C-9310-C756D76C36E9}">
      <dgm:prSet/>
      <dgm:spPr/>
      <dgm:t>
        <a:bodyPr/>
        <a:lstStyle/>
        <a:p>
          <a:endParaRPr lang="en-US"/>
        </a:p>
      </dgm:t>
    </dgm:pt>
    <dgm:pt modelId="{DCE11898-5312-4B92-ABFB-E255E719C161}" type="sibTrans" cxnId="{0CDF648D-CFC3-4E6C-9310-C756D76C36E9}">
      <dgm:prSet/>
      <dgm:spPr/>
      <dgm:t>
        <a:bodyPr/>
        <a:lstStyle/>
        <a:p>
          <a:endParaRPr lang="en-US"/>
        </a:p>
      </dgm:t>
    </dgm:pt>
    <dgm:pt modelId="{51FA0888-2982-4BA8-8517-685B00898267}">
      <dgm:prSet custT="1"/>
      <dgm:spPr/>
      <dgm:t>
        <a:bodyPr/>
        <a:lstStyle/>
        <a:p>
          <a:r>
            <a:rPr lang="en-US" sz="1600" dirty="0"/>
            <a:t>IV or immediate release PO options and titrate every shift as needed</a:t>
          </a:r>
        </a:p>
      </dgm:t>
    </dgm:pt>
    <dgm:pt modelId="{1CFA3A20-5EC8-49C6-9C0B-B7754047AB1D}" type="parTrans" cxnId="{1B12A82D-0E8F-4FE6-BA12-9CF38A8A79F6}">
      <dgm:prSet/>
      <dgm:spPr/>
      <dgm:t>
        <a:bodyPr/>
        <a:lstStyle/>
        <a:p>
          <a:endParaRPr lang="en-US"/>
        </a:p>
      </dgm:t>
    </dgm:pt>
    <dgm:pt modelId="{E041E014-8E85-44DF-8B5E-883F85736C2A}" type="sibTrans" cxnId="{1B12A82D-0E8F-4FE6-BA12-9CF38A8A79F6}">
      <dgm:prSet/>
      <dgm:spPr/>
      <dgm:t>
        <a:bodyPr/>
        <a:lstStyle/>
        <a:p>
          <a:endParaRPr lang="en-US"/>
        </a:p>
      </dgm:t>
    </dgm:pt>
    <dgm:pt modelId="{CABDB0E5-E35C-4AEC-9F21-78C12521A0BE}">
      <dgm:prSet custT="1"/>
      <dgm:spPr/>
      <dgm:t>
        <a:bodyPr/>
        <a:lstStyle/>
        <a:p>
          <a:pPr>
            <a:buFont typeface="+mj-lt"/>
            <a:buNone/>
          </a:pPr>
          <a:r>
            <a:rPr lang="en-US" sz="1600"/>
            <a:t>Appreciate if opioid naïve vs opioid tolerant</a:t>
          </a:r>
        </a:p>
      </dgm:t>
    </dgm:pt>
    <dgm:pt modelId="{FC51E856-EFB2-4B68-B706-8A7953579BF0}" type="parTrans" cxnId="{C6C36268-1C48-4DD8-B860-102EA4DE2368}">
      <dgm:prSet/>
      <dgm:spPr/>
      <dgm:t>
        <a:bodyPr/>
        <a:lstStyle/>
        <a:p>
          <a:endParaRPr lang="en-US"/>
        </a:p>
      </dgm:t>
    </dgm:pt>
    <dgm:pt modelId="{E1A30737-177A-4284-8CAA-9E4E08D25CC1}" type="sibTrans" cxnId="{C6C36268-1C48-4DD8-B860-102EA4DE2368}">
      <dgm:prSet/>
      <dgm:spPr/>
      <dgm:t>
        <a:bodyPr/>
        <a:lstStyle/>
        <a:p>
          <a:endParaRPr lang="en-US"/>
        </a:p>
      </dgm:t>
    </dgm:pt>
    <dgm:pt modelId="{87D6DB25-6F29-4364-98C1-6614887EBFCB}" type="pres">
      <dgm:prSet presAssocID="{5CC8C238-5422-499D-9A68-B6916C0B1125}" presName="hierChild1" presStyleCnt="0">
        <dgm:presLayoutVars>
          <dgm:chPref val="1"/>
          <dgm:dir/>
          <dgm:animOne val="branch"/>
          <dgm:animLvl val="lvl"/>
          <dgm:resizeHandles/>
        </dgm:presLayoutVars>
      </dgm:prSet>
      <dgm:spPr/>
    </dgm:pt>
    <dgm:pt modelId="{E5F206E2-2F5C-4101-AD6B-127F712490D8}" type="pres">
      <dgm:prSet presAssocID="{C36910EF-4E24-4AC0-80CC-82810B7BF450}" presName="hierRoot1" presStyleCnt="0"/>
      <dgm:spPr/>
    </dgm:pt>
    <dgm:pt modelId="{EFE8B430-36ED-44BF-9FDA-4A4FC5DC5E1C}" type="pres">
      <dgm:prSet presAssocID="{C36910EF-4E24-4AC0-80CC-82810B7BF450}" presName="composite" presStyleCnt="0"/>
      <dgm:spPr/>
    </dgm:pt>
    <dgm:pt modelId="{753850D2-285D-4CE6-84E8-20F4F5257DE3}" type="pres">
      <dgm:prSet presAssocID="{C36910EF-4E24-4AC0-80CC-82810B7BF450}" presName="background" presStyleLbl="node0" presStyleIdx="0" presStyleCnt="4"/>
      <dgm:spPr/>
    </dgm:pt>
    <dgm:pt modelId="{2593EEA3-9517-46B9-BBAF-0C5666C3527C}" type="pres">
      <dgm:prSet presAssocID="{C36910EF-4E24-4AC0-80CC-82810B7BF450}" presName="text" presStyleLbl="fgAcc0" presStyleIdx="0" presStyleCnt="4">
        <dgm:presLayoutVars>
          <dgm:chPref val="3"/>
        </dgm:presLayoutVars>
      </dgm:prSet>
      <dgm:spPr/>
    </dgm:pt>
    <dgm:pt modelId="{3612B922-5AFA-436C-9D7D-00373C569489}" type="pres">
      <dgm:prSet presAssocID="{C36910EF-4E24-4AC0-80CC-82810B7BF450}" presName="hierChild2" presStyleCnt="0"/>
      <dgm:spPr/>
    </dgm:pt>
    <dgm:pt modelId="{6E2409C4-CC16-4A28-8548-F60F397C2CD6}" type="pres">
      <dgm:prSet presAssocID="{7297FC61-38EF-4A98-ABF2-5CC6173E4954}" presName="Name10" presStyleLbl="parChTrans1D2" presStyleIdx="0" presStyleCnt="4"/>
      <dgm:spPr/>
    </dgm:pt>
    <dgm:pt modelId="{5FAE664A-41B8-487B-BCBC-49CB5ABFFAA1}" type="pres">
      <dgm:prSet presAssocID="{38234703-61F8-48A2-A9A5-F52AC146F5C9}" presName="hierRoot2" presStyleCnt="0"/>
      <dgm:spPr/>
    </dgm:pt>
    <dgm:pt modelId="{0E67FAF1-9A3F-48AF-9B58-830FAA048A18}" type="pres">
      <dgm:prSet presAssocID="{38234703-61F8-48A2-A9A5-F52AC146F5C9}" presName="composite2" presStyleCnt="0"/>
      <dgm:spPr/>
    </dgm:pt>
    <dgm:pt modelId="{FE8B12EF-DBF8-492B-B49F-E13AA08CB314}" type="pres">
      <dgm:prSet presAssocID="{38234703-61F8-48A2-A9A5-F52AC146F5C9}" presName="background2" presStyleLbl="node2" presStyleIdx="0" presStyleCnt="4"/>
      <dgm:spPr/>
    </dgm:pt>
    <dgm:pt modelId="{0DCD5223-03B9-44EE-B4BD-C6C080440346}" type="pres">
      <dgm:prSet presAssocID="{38234703-61F8-48A2-A9A5-F52AC146F5C9}" presName="text2" presStyleLbl="fgAcc2" presStyleIdx="0" presStyleCnt="4">
        <dgm:presLayoutVars>
          <dgm:chPref val="3"/>
        </dgm:presLayoutVars>
      </dgm:prSet>
      <dgm:spPr/>
    </dgm:pt>
    <dgm:pt modelId="{6B07836D-1ED5-4CE7-880E-943A069AF630}" type="pres">
      <dgm:prSet presAssocID="{38234703-61F8-48A2-A9A5-F52AC146F5C9}" presName="hierChild3" presStyleCnt="0"/>
      <dgm:spPr/>
    </dgm:pt>
    <dgm:pt modelId="{032A58D7-2C52-41F4-9AEA-ADDC9C473117}" type="pres">
      <dgm:prSet presAssocID="{1CFA3A20-5EC8-49C6-9C0B-B7754047AB1D}" presName="Name17" presStyleLbl="parChTrans1D3" presStyleIdx="0" presStyleCnt="5"/>
      <dgm:spPr/>
    </dgm:pt>
    <dgm:pt modelId="{3F262B7C-BD65-4D70-BB80-837835CAA8BE}" type="pres">
      <dgm:prSet presAssocID="{51FA0888-2982-4BA8-8517-685B00898267}" presName="hierRoot3" presStyleCnt="0"/>
      <dgm:spPr/>
    </dgm:pt>
    <dgm:pt modelId="{9AD9969E-9BA0-4594-8175-FBAF8A1C1E13}" type="pres">
      <dgm:prSet presAssocID="{51FA0888-2982-4BA8-8517-685B00898267}" presName="composite3" presStyleCnt="0"/>
      <dgm:spPr/>
    </dgm:pt>
    <dgm:pt modelId="{648C1C2B-89B6-4816-A777-7DCE576AC7D8}" type="pres">
      <dgm:prSet presAssocID="{51FA0888-2982-4BA8-8517-685B00898267}" presName="background3" presStyleLbl="node3" presStyleIdx="0" presStyleCnt="5"/>
      <dgm:spPr/>
    </dgm:pt>
    <dgm:pt modelId="{2990ED7B-ACAD-4684-B9D3-86B8804C978A}" type="pres">
      <dgm:prSet presAssocID="{51FA0888-2982-4BA8-8517-685B00898267}" presName="text3" presStyleLbl="fgAcc3" presStyleIdx="0" presStyleCnt="5">
        <dgm:presLayoutVars>
          <dgm:chPref val="3"/>
        </dgm:presLayoutVars>
      </dgm:prSet>
      <dgm:spPr/>
    </dgm:pt>
    <dgm:pt modelId="{AB16878F-9893-4BEF-895B-4118AC44E24D}" type="pres">
      <dgm:prSet presAssocID="{51FA0888-2982-4BA8-8517-685B00898267}" presName="hierChild4" presStyleCnt="0"/>
      <dgm:spPr/>
    </dgm:pt>
    <dgm:pt modelId="{EFB7BBC9-ADDC-4264-829B-30C3B16E377D}" type="pres">
      <dgm:prSet presAssocID="{141E88B8-5EB1-40B4-92EA-BB701EA010A9}" presName="hierRoot1" presStyleCnt="0"/>
      <dgm:spPr/>
    </dgm:pt>
    <dgm:pt modelId="{3529C8D7-6E3F-46C8-8BA9-544526C1F69D}" type="pres">
      <dgm:prSet presAssocID="{141E88B8-5EB1-40B4-92EA-BB701EA010A9}" presName="composite" presStyleCnt="0"/>
      <dgm:spPr/>
    </dgm:pt>
    <dgm:pt modelId="{56B42F8E-59E7-4967-A4EF-1851F64CA420}" type="pres">
      <dgm:prSet presAssocID="{141E88B8-5EB1-40B4-92EA-BB701EA010A9}" presName="background" presStyleLbl="node0" presStyleIdx="1" presStyleCnt="4"/>
      <dgm:spPr/>
    </dgm:pt>
    <dgm:pt modelId="{FA35CE42-2829-46A1-8E5D-4E3F97093EFD}" type="pres">
      <dgm:prSet presAssocID="{141E88B8-5EB1-40B4-92EA-BB701EA010A9}" presName="text" presStyleLbl="fgAcc0" presStyleIdx="1" presStyleCnt="4">
        <dgm:presLayoutVars>
          <dgm:chPref val="3"/>
        </dgm:presLayoutVars>
      </dgm:prSet>
      <dgm:spPr/>
    </dgm:pt>
    <dgm:pt modelId="{1A0B2EEF-8EA4-418A-9517-F8D205096DF3}" type="pres">
      <dgm:prSet presAssocID="{141E88B8-5EB1-40B4-92EA-BB701EA010A9}" presName="hierChild2" presStyleCnt="0"/>
      <dgm:spPr/>
    </dgm:pt>
    <dgm:pt modelId="{FA764289-A427-44F4-881A-74115441EDA8}" type="pres">
      <dgm:prSet presAssocID="{3C63652F-8B5D-4956-8CBE-DB2596A0854F}" presName="Name10" presStyleLbl="parChTrans1D2" presStyleIdx="1" presStyleCnt="4"/>
      <dgm:spPr/>
    </dgm:pt>
    <dgm:pt modelId="{52CE74E0-7425-4209-A536-D3CD92461E81}" type="pres">
      <dgm:prSet presAssocID="{8A0D0443-D5BA-41E7-AFC9-7161BF9E8C7C}" presName="hierRoot2" presStyleCnt="0"/>
      <dgm:spPr/>
    </dgm:pt>
    <dgm:pt modelId="{C95D7FBD-0FB8-4906-B683-43E80883D672}" type="pres">
      <dgm:prSet presAssocID="{8A0D0443-D5BA-41E7-AFC9-7161BF9E8C7C}" presName="composite2" presStyleCnt="0"/>
      <dgm:spPr/>
    </dgm:pt>
    <dgm:pt modelId="{9D84E591-41C4-4F2C-A021-21ECB02DF17A}" type="pres">
      <dgm:prSet presAssocID="{8A0D0443-D5BA-41E7-AFC9-7161BF9E8C7C}" presName="background2" presStyleLbl="node2" presStyleIdx="1" presStyleCnt="4"/>
      <dgm:spPr/>
    </dgm:pt>
    <dgm:pt modelId="{30470433-C939-452D-BF26-9F9C216E2336}" type="pres">
      <dgm:prSet presAssocID="{8A0D0443-D5BA-41E7-AFC9-7161BF9E8C7C}" presName="text2" presStyleLbl="fgAcc2" presStyleIdx="1" presStyleCnt="4">
        <dgm:presLayoutVars>
          <dgm:chPref val="3"/>
        </dgm:presLayoutVars>
      </dgm:prSet>
      <dgm:spPr/>
    </dgm:pt>
    <dgm:pt modelId="{523F6766-4711-4CA0-BF37-73035BE59675}" type="pres">
      <dgm:prSet presAssocID="{8A0D0443-D5BA-41E7-AFC9-7161BF9E8C7C}" presName="hierChild3" presStyleCnt="0"/>
      <dgm:spPr/>
    </dgm:pt>
    <dgm:pt modelId="{84074D8F-2555-4402-84BA-2AE00361C020}" type="pres">
      <dgm:prSet presAssocID="{FC51E856-EFB2-4B68-B706-8A7953579BF0}" presName="Name17" presStyleLbl="parChTrans1D3" presStyleIdx="1" presStyleCnt="5"/>
      <dgm:spPr/>
    </dgm:pt>
    <dgm:pt modelId="{5CAC60AD-026F-4534-8299-E6368053CB6B}" type="pres">
      <dgm:prSet presAssocID="{CABDB0E5-E35C-4AEC-9F21-78C12521A0BE}" presName="hierRoot3" presStyleCnt="0"/>
      <dgm:spPr/>
    </dgm:pt>
    <dgm:pt modelId="{DB24B68C-86D7-4F1C-A195-E7FD1936EA54}" type="pres">
      <dgm:prSet presAssocID="{CABDB0E5-E35C-4AEC-9F21-78C12521A0BE}" presName="composite3" presStyleCnt="0"/>
      <dgm:spPr/>
    </dgm:pt>
    <dgm:pt modelId="{99D43EA4-F20A-425E-BA30-535504E9E0AF}" type="pres">
      <dgm:prSet presAssocID="{CABDB0E5-E35C-4AEC-9F21-78C12521A0BE}" presName="background3" presStyleLbl="node3" presStyleIdx="1" presStyleCnt="5"/>
      <dgm:spPr/>
    </dgm:pt>
    <dgm:pt modelId="{5EF038D7-12A4-4725-98A7-75FB991E62AB}" type="pres">
      <dgm:prSet presAssocID="{CABDB0E5-E35C-4AEC-9F21-78C12521A0BE}" presName="text3" presStyleLbl="fgAcc3" presStyleIdx="1" presStyleCnt="5">
        <dgm:presLayoutVars>
          <dgm:chPref val="3"/>
        </dgm:presLayoutVars>
      </dgm:prSet>
      <dgm:spPr/>
    </dgm:pt>
    <dgm:pt modelId="{E7BD6683-A6F8-4FC8-8596-543735442F27}" type="pres">
      <dgm:prSet presAssocID="{CABDB0E5-E35C-4AEC-9F21-78C12521A0BE}" presName="hierChild4" presStyleCnt="0"/>
      <dgm:spPr/>
    </dgm:pt>
    <dgm:pt modelId="{6A2CE830-3464-4987-B750-F159386C7D51}" type="pres">
      <dgm:prSet presAssocID="{06747002-7F3A-4CFC-8C37-63004632687F}" presName="hierRoot1" presStyleCnt="0"/>
      <dgm:spPr/>
    </dgm:pt>
    <dgm:pt modelId="{2D14524B-2493-4397-AF58-669F7D91A2FE}" type="pres">
      <dgm:prSet presAssocID="{06747002-7F3A-4CFC-8C37-63004632687F}" presName="composite" presStyleCnt="0"/>
      <dgm:spPr/>
    </dgm:pt>
    <dgm:pt modelId="{6B8A08EC-83F6-4BBE-B7DE-CEF57E5FC404}" type="pres">
      <dgm:prSet presAssocID="{06747002-7F3A-4CFC-8C37-63004632687F}" presName="background" presStyleLbl="node0" presStyleIdx="2" presStyleCnt="4"/>
      <dgm:spPr/>
    </dgm:pt>
    <dgm:pt modelId="{AEC7E2AB-7087-4A83-9FD8-217C9ECEC7EA}" type="pres">
      <dgm:prSet presAssocID="{06747002-7F3A-4CFC-8C37-63004632687F}" presName="text" presStyleLbl="fgAcc0" presStyleIdx="2" presStyleCnt="4">
        <dgm:presLayoutVars>
          <dgm:chPref val="3"/>
        </dgm:presLayoutVars>
      </dgm:prSet>
      <dgm:spPr/>
    </dgm:pt>
    <dgm:pt modelId="{BCF6F4A1-0F86-4E43-93C7-D1F6330D4AF6}" type="pres">
      <dgm:prSet presAssocID="{06747002-7F3A-4CFC-8C37-63004632687F}" presName="hierChild2" presStyleCnt="0"/>
      <dgm:spPr/>
    </dgm:pt>
    <dgm:pt modelId="{EA9C4DA1-4408-498E-9C4A-443E4D9F0902}" type="pres">
      <dgm:prSet presAssocID="{B4F77D6F-8ABD-412A-AAB9-83D1614E764F}" presName="Name10" presStyleLbl="parChTrans1D2" presStyleIdx="2" presStyleCnt="4"/>
      <dgm:spPr/>
    </dgm:pt>
    <dgm:pt modelId="{13103B5A-0B36-479F-A32E-A84D44E055A8}" type="pres">
      <dgm:prSet presAssocID="{6EC0C2DB-FA5A-4F8D-BF7B-90D3717D3199}" presName="hierRoot2" presStyleCnt="0"/>
      <dgm:spPr/>
    </dgm:pt>
    <dgm:pt modelId="{B34ED284-90EB-441F-8D5E-BF481232A8A2}" type="pres">
      <dgm:prSet presAssocID="{6EC0C2DB-FA5A-4F8D-BF7B-90D3717D3199}" presName="composite2" presStyleCnt="0"/>
      <dgm:spPr/>
    </dgm:pt>
    <dgm:pt modelId="{D8C58E7D-741E-4DD9-AD30-F7644797B813}" type="pres">
      <dgm:prSet presAssocID="{6EC0C2DB-FA5A-4F8D-BF7B-90D3717D3199}" presName="background2" presStyleLbl="node2" presStyleIdx="2" presStyleCnt="4"/>
      <dgm:spPr/>
    </dgm:pt>
    <dgm:pt modelId="{EA4C0133-9BF1-40D9-AAB6-DC38603E281D}" type="pres">
      <dgm:prSet presAssocID="{6EC0C2DB-FA5A-4F8D-BF7B-90D3717D3199}" presName="text2" presStyleLbl="fgAcc2" presStyleIdx="2" presStyleCnt="4">
        <dgm:presLayoutVars>
          <dgm:chPref val="3"/>
        </dgm:presLayoutVars>
      </dgm:prSet>
      <dgm:spPr/>
    </dgm:pt>
    <dgm:pt modelId="{4C16FB79-D7B7-446D-8196-A5AE5179D5A8}" type="pres">
      <dgm:prSet presAssocID="{6EC0C2DB-FA5A-4F8D-BF7B-90D3717D3199}" presName="hierChild3" presStyleCnt="0"/>
      <dgm:spPr/>
    </dgm:pt>
    <dgm:pt modelId="{EB109555-0F11-43EB-B88E-AECC47AB434D}" type="pres">
      <dgm:prSet presAssocID="{0141FD8A-F9B7-4312-B6CD-19620FDFA036}" presName="Name17" presStyleLbl="parChTrans1D3" presStyleIdx="2" presStyleCnt="5"/>
      <dgm:spPr/>
    </dgm:pt>
    <dgm:pt modelId="{03936A0E-F101-4C01-802D-833BB9800E21}" type="pres">
      <dgm:prSet presAssocID="{85DDCA06-7A7A-412F-9F37-9B7C2DCC8E21}" presName="hierRoot3" presStyleCnt="0"/>
      <dgm:spPr/>
    </dgm:pt>
    <dgm:pt modelId="{8A2EF215-C3CD-4530-BAD4-2EE6AF0DBFC6}" type="pres">
      <dgm:prSet presAssocID="{85DDCA06-7A7A-412F-9F37-9B7C2DCC8E21}" presName="composite3" presStyleCnt="0"/>
      <dgm:spPr/>
    </dgm:pt>
    <dgm:pt modelId="{22EF619F-3800-4913-9858-C1D42F4EB531}" type="pres">
      <dgm:prSet presAssocID="{85DDCA06-7A7A-412F-9F37-9B7C2DCC8E21}" presName="background3" presStyleLbl="node3" presStyleIdx="2" presStyleCnt="5"/>
      <dgm:spPr/>
    </dgm:pt>
    <dgm:pt modelId="{FFF532AD-D285-4D0D-B416-9ECDFA5F6CDD}" type="pres">
      <dgm:prSet presAssocID="{85DDCA06-7A7A-412F-9F37-9B7C2DCC8E21}" presName="text3" presStyleLbl="fgAcc3" presStyleIdx="2" presStyleCnt="5">
        <dgm:presLayoutVars>
          <dgm:chPref val="3"/>
        </dgm:presLayoutVars>
      </dgm:prSet>
      <dgm:spPr/>
    </dgm:pt>
    <dgm:pt modelId="{B49B2B28-2B88-46F1-AD12-8D42D6069DAD}" type="pres">
      <dgm:prSet presAssocID="{85DDCA06-7A7A-412F-9F37-9B7C2DCC8E21}" presName="hierChild4" presStyleCnt="0"/>
      <dgm:spPr/>
    </dgm:pt>
    <dgm:pt modelId="{3E7B3E25-C98E-4F91-8DF9-80E8144B206A}" type="pres">
      <dgm:prSet presAssocID="{53B30CDE-1ADE-41CA-A42C-AC3A86E10705}" presName="Name17" presStyleLbl="parChTrans1D3" presStyleIdx="3" presStyleCnt="5"/>
      <dgm:spPr/>
    </dgm:pt>
    <dgm:pt modelId="{882F91C8-8769-44DA-85C3-AF7273F509CB}" type="pres">
      <dgm:prSet presAssocID="{03A341EC-63EF-4614-B8A6-90476E317C1A}" presName="hierRoot3" presStyleCnt="0"/>
      <dgm:spPr/>
    </dgm:pt>
    <dgm:pt modelId="{72948A51-7320-4BE6-9A4A-D6BA3ABDAFC4}" type="pres">
      <dgm:prSet presAssocID="{03A341EC-63EF-4614-B8A6-90476E317C1A}" presName="composite3" presStyleCnt="0"/>
      <dgm:spPr/>
    </dgm:pt>
    <dgm:pt modelId="{7DEC200E-016A-45D1-9D3C-7D88F61F8647}" type="pres">
      <dgm:prSet presAssocID="{03A341EC-63EF-4614-B8A6-90476E317C1A}" presName="background3" presStyleLbl="node3" presStyleIdx="3" presStyleCnt="5"/>
      <dgm:spPr/>
    </dgm:pt>
    <dgm:pt modelId="{59530944-81C8-4E89-922B-DC14605DDB7B}" type="pres">
      <dgm:prSet presAssocID="{03A341EC-63EF-4614-B8A6-90476E317C1A}" presName="text3" presStyleLbl="fgAcc3" presStyleIdx="3" presStyleCnt="5">
        <dgm:presLayoutVars>
          <dgm:chPref val="3"/>
        </dgm:presLayoutVars>
      </dgm:prSet>
      <dgm:spPr/>
    </dgm:pt>
    <dgm:pt modelId="{7D2FD308-9240-4F83-92F7-2D9B4F3E94E3}" type="pres">
      <dgm:prSet presAssocID="{03A341EC-63EF-4614-B8A6-90476E317C1A}" presName="hierChild4" presStyleCnt="0"/>
      <dgm:spPr/>
    </dgm:pt>
    <dgm:pt modelId="{06FF6FD9-ADE6-458D-9672-D774C3F3E6DF}" type="pres">
      <dgm:prSet presAssocID="{D33BBB9D-5AD8-440D-95F1-2300E619D277}" presName="hierRoot1" presStyleCnt="0"/>
      <dgm:spPr/>
    </dgm:pt>
    <dgm:pt modelId="{902B9D3A-0436-475E-B9A1-B7C60516480B}" type="pres">
      <dgm:prSet presAssocID="{D33BBB9D-5AD8-440D-95F1-2300E619D277}" presName="composite" presStyleCnt="0"/>
      <dgm:spPr/>
    </dgm:pt>
    <dgm:pt modelId="{2417F4BC-6440-49F7-BB1E-7AF7124BC6A2}" type="pres">
      <dgm:prSet presAssocID="{D33BBB9D-5AD8-440D-95F1-2300E619D277}" presName="background" presStyleLbl="node0" presStyleIdx="3" presStyleCnt="4"/>
      <dgm:spPr/>
    </dgm:pt>
    <dgm:pt modelId="{FD2B6E1E-A332-4946-928F-AF80C48CA377}" type="pres">
      <dgm:prSet presAssocID="{D33BBB9D-5AD8-440D-95F1-2300E619D277}" presName="text" presStyleLbl="fgAcc0" presStyleIdx="3" presStyleCnt="4">
        <dgm:presLayoutVars>
          <dgm:chPref val="3"/>
        </dgm:presLayoutVars>
      </dgm:prSet>
      <dgm:spPr/>
    </dgm:pt>
    <dgm:pt modelId="{E5C98D5A-B9CF-474F-B45F-743D8CED173E}" type="pres">
      <dgm:prSet presAssocID="{D33BBB9D-5AD8-440D-95F1-2300E619D277}" presName="hierChild2" presStyleCnt="0"/>
      <dgm:spPr/>
    </dgm:pt>
    <dgm:pt modelId="{91D8DC13-4859-477C-A19B-E4FE6D68C7A0}" type="pres">
      <dgm:prSet presAssocID="{86EBE67E-3A89-47BC-B8A3-B02F9620C86B}" presName="Name10" presStyleLbl="parChTrans1D2" presStyleIdx="3" presStyleCnt="4"/>
      <dgm:spPr/>
    </dgm:pt>
    <dgm:pt modelId="{E38C9B9F-B100-4850-B349-F9C7DBFF30AC}" type="pres">
      <dgm:prSet presAssocID="{39AAA7BC-2177-4D36-83DF-D8FD94751E99}" presName="hierRoot2" presStyleCnt="0"/>
      <dgm:spPr/>
    </dgm:pt>
    <dgm:pt modelId="{0CE6C314-715B-40F9-AF4F-57837528DC3E}" type="pres">
      <dgm:prSet presAssocID="{39AAA7BC-2177-4D36-83DF-D8FD94751E99}" presName="composite2" presStyleCnt="0"/>
      <dgm:spPr/>
    </dgm:pt>
    <dgm:pt modelId="{54DFA4F0-52B6-4B32-AA33-FF1EFA27F35B}" type="pres">
      <dgm:prSet presAssocID="{39AAA7BC-2177-4D36-83DF-D8FD94751E99}" presName="background2" presStyleLbl="node2" presStyleIdx="3" presStyleCnt="4"/>
      <dgm:spPr/>
    </dgm:pt>
    <dgm:pt modelId="{37DF133F-D7EA-4237-B8B6-F8E7B7B5ACE1}" type="pres">
      <dgm:prSet presAssocID="{39AAA7BC-2177-4D36-83DF-D8FD94751E99}" presName="text2" presStyleLbl="fgAcc2" presStyleIdx="3" presStyleCnt="4">
        <dgm:presLayoutVars>
          <dgm:chPref val="3"/>
        </dgm:presLayoutVars>
      </dgm:prSet>
      <dgm:spPr/>
    </dgm:pt>
    <dgm:pt modelId="{8ED84502-85BD-4A10-86B7-E1C36688730E}" type="pres">
      <dgm:prSet presAssocID="{39AAA7BC-2177-4D36-83DF-D8FD94751E99}" presName="hierChild3" presStyleCnt="0"/>
      <dgm:spPr/>
    </dgm:pt>
    <dgm:pt modelId="{B59D0622-B7D6-4823-88A5-2F632F1ED7E5}" type="pres">
      <dgm:prSet presAssocID="{942097CA-D820-4634-A224-64693450F6A5}" presName="Name17" presStyleLbl="parChTrans1D3" presStyleIdx="4" presStyleCnt="5"/>
      <dgm:spPr/>
    </dgm:pt>
    <dgm:pt modelId="{870FCCD8-A0E9-48C8-9273-35CFB2E01764}" type="pres">
      <dgm:prSet presAssocID="{EF1AE794-36EA-431F-B199-7AFFB6EA7DF3}" presName="hierRoot3" presStyleCnt="0"/>
      <dgm:spPr/>
    </dgm:pt>
    <dgm:pt modelId="{DACCD4EC-E64F-4EA1-A2CD-5D5415287B88}" type="pres">
      <dgm:prSet presAssocID="{EF1AE794-36EA-431F-B199-7AFFB6EA7DF3}" presName="composite3" presStyleCnt="0"/>
      <dgm:spPr/>
    </dgm:pt>
    <dgm:pt modelId="{4AD71EB5-AFF1-478E-B293-A279C32F0B2E}" type="pres">
      <dgm:prSet presAssocID="{EF1AE794-36EA-431F-B199-7AFFB6EA7DF3}" presName="background3" presStyleLbl="node3" presStyleIdx="4" presStyleCnt="5"/>
      <dgm:spPr/>
    </dgm:pt>
    <dgm:pt modelId="{28A217B6-8B94-4388-9BAE-542CB58270DE}" type="pres">
      <dgm:prSet presAssocID="{EF1AE794-36EA-431F-B199-7AFFB6EA7DF3}" presName="text3" presStyleLbl="fgAcc3" presStyleIdx="4" presStyleCnt="5">
        <dgm:presLayoutVars>
          <dgm:chPref val="3"/>
        </dgm:presLayoutVars>
      </dgm:prSet>
      <dgm:spPr/>
    </dgm:pt>
    <dgm:pt modelId="{9ECDF2D6-F520-48F6-B58C-2B0A6B0CE643}" type="pres">
      <dgm:prSet presAssocID="{EF1AE794-36EA-431F-B199-7AFFB6EA7DF3}" presName="hierChild4" presStyleCnt="0"/>
      <dgm:spPr/>
    </dgm:pt>
  </dgm:ptLst>
  <dgm:cxnLst>
    <dgm:cxn modelId="{AA090608-0A5C-43E2-91C6-E2D0DFDEE65D}" type="presOf" srcId="{FC51E856-EFB2-4B68-B706-8A7953579BF0}" destId="{84074D8F-2555-4402-84BA-2AE00361C020}" srcOrd="0" destOrd="0" presId="urn:microsoft.com/office/officeart/2005/8/layout/hierarchy1"/>
    <dgm:cxn modelId="{2A10D108-F2E9-4BC4-9369-DE568C2A6F41}" srcId="{39AAA7BC-2177-4D36-83DF-D8FD94751E99}" destId="{EF1AE794-36EA-431F-B199-7AFFB6EA7DF3}" srcOrd="0" destOrd="0" parTransId="{942097CA-D820-4634-A224-64693450F6A5}" sibTransId="{B3C39303-1887-46AB-9088-A1BABA6BD440}"/>
    <dgm:cxn modelId="{9D9B460F-7451-4F7B-AEC3-F3455A714A0D}" srcId="{D33BBB9D-5AD8-440D-95F1-2300E619D277}" destId="{39AAA7BC-2177-4D36-83DF-D8FD94751E99}" srcOrd="0" destOrd="0" parTransId="{86EBE67E-3A89-47BC-B8A3-B02F9620C86B}" sibTransId="{9A6891DF-8A20-412C-9CEE-479D5A12D872}"/>
    <dgm:cxn modelId="{1B12A82D-0E8F-4FE6-BA12-9CF38A8A79F6}" srcId="{38234703-61F8-48A2-A9A5-F52AC146F5C9}" destId="{51FA0888-2982-4BA8-8517-685B00898267}" srcOrd="0" destOrd="0" parTransId="{1CFA3A20-5EC8-49C6-9C0B-B7754047AB1D}" sibTransId="{E041E014-8E85-44DF-8B5E-883F85736C2A}"/>
    <dgm:cxn modelId="{28105B37-C2D3-4EF4-9956-E752596F492F}" srcId="{5CC8C238-5422-499D-9A68-B6916C0B1125}" destId="{C36910EF-4E24-4AC0-80CC-82810B7BF450}" srcOrd="0" destOrd="0" parTransId="{DB4004AE-CCEC-4C02-95A2-022C009286FE}" sibTransId="{617CC149-66EE-4738-A7A8-856984605BF6}"/>
    <dgm:cxn modelId="{274D123B-7ED0-454E-98D0-B795042F315B}" type="presOf" srcId="{1CFA3A20-5EC8-49C6-9C0B-B7754047AB1D}" destId="{032A58D7-2C52-41F4-9AEA-ADDC9C473117}" srcOrd="0" destOrd="0" presId="urn:microsoft.com/office/officeart/2005/8/layout/hierarchy1"/>
    <dgm:cxn modelId="{2EB2FC3B-16D5-4A89-AB86-7E1ED0E2C63E}" srcId="{C36910EF-4E24-4AC0-80CC-82810B7BF450}" destId="{38234703-61F8-48A2-A9A5-F52AC146F5C9}" srcOrd="0" destOrd="0" parTransId="{7297FC61-38EF-4A98-ABF2-5CC6173E4954}" sibTransId="{C987630C-4537-4B77-9F52-72E9D8E83716}"/>
    <dgm:cxn modelId="{FBB67D40-0596-4CD4-955C-B10450616C5A}" type="presOf" srcId="{6EC0C2DB-FA5A-4F8D-BF7B-90D3717D3199}" destId="{EA4C0133-9BF1-40D9-AAB6-DC38603E281D}" srcOrd="0" destOrd="0" presId="urn:microsoft.com/office/officeart/2005/8/layout/hierarchy1"/>
    <dgm:cxn modelId="{79215743-5D41-45F2-BB7A-F2CBA63FC5DF}" srcId="{6EC0C2DB-FA5A-4F8D-BF7B-90D3717D3199}" destId="{85DDCA06-7A7A-412F-9F37-9B7C2DCC8E21}" srcOrd="0" destOrd="0" parTransId="{0141FD8A-F9B7-4312-B6CD-19620FDFA036}" sibTransId="{E678566C-0AF8-4167-9A7C-8396DDBC1D04}"/>
    <dgm:cxn modelId="{5967C647-749D-43F7-828C-5540284EFD83}" type="presOf" srcId="{8A0D0443-D5BA-41E7-AFC9-7161BF9E8C7C}" destId="{30470433-C939-452D-BF26-9F9C216E2336}" srcOrd="0" destOrd="0" presId="urn:microsoft.com/office/officeart/2005/8/layout/hierarchy1"/>
    <dgm:cxn modelId="{C6C36268-1C48-4DD8-B860-102EA4DE2368}" srcId="{8A0D0443-D5BA-41E7-AFC9-7161BF9E8C7C}" destId="{CABDB0E5-E35C-4AEC-9F21-78C12521A0BE}" srcOrd="0" destOrd="0" parTransId="{FC51E856-EFB2-4B68-B706-8A7953579BF0}" sibTransId="{E1A30737-177A-4284-8CAA-9E4E08D25CC1}"/>
    <dgm:cxn modelId="{3910FE6B-FD85-4C00-BE02-CB3749A5E263}" srcId="{5CC8C238-5422-499D-9A68-B6916C0B1125}" destId="{D33BBB9D-5AD8-440D-95F1-2300E619D277}" srcOrd="3" destOrd="0" parTransId="{F6A7D037-0548-40A4-AB72-0889E4C44EB1}" sibTransId="{1E373D30-76C1-4C74-8394-61490F309518}"/>
    <dgm:cxn modelId="{E7D2E74F-E87A-4918-AB31-AF3BF4AE1144}" type="presOf" srcId="{38234703-61F8-48A2-A9A5-F52AC146F5C9}" destId="{0DCD5223-03B9-44EE-B4BD-C6C080440346}" srcOrd="0" destOrd="0" presId="urn:microsoft.com/office/officeart/2005/8/layout/hierarchy1"/>
    <dgm:cxn modelId="{BF994355-06F4-438F-8AB4-E3D8DA29D7FB}" type="presOf" srcId="{942097CA-D820-4634-A224-64693450F6A5}" destId="{B59D0622-B7D6-4823-88A5-2F632F1ED7E5}" srcOrd="0" destOrd="0" presId="urn:microsoft.com/office/officeart/2005/8/layout/hierarchy1"/>
    <dgm:cxn modelId="{DEE73B81-07C3-401C-87CF-21A58F48E7F2}" type="presOf" srcId="{06747002-7F3A-4CFC-8C37-63004632687F}" destId="{AEC7E2AB-7087-4A83-9FD8-217C9ECEC7EA}" srcOrd="0" destOrd="0" presId="urn:microsoft.com/office/officeart/2005/8/layout/hierarchy1"/>
    <dgm:cxn modelId="{162E7182-AEA2-48E4-BCBF-B6A83D2E56F3}" type="presOf" srcId="{CABDB0E5-E35C-4AEC-9F21-78C12521A0BE}" destId="{5EF038D7-12A4-4725-98A7-75FB991E62AB}" srcOrd="0" destOrd="0" presId="urn:microsoft.com/office/officeart/2005/8/layout/hierarchy1"/>
    <dgm:cxn modelId="{A535CA8B-1799-4916-AE70-CF8CAB2764E9}" type="presOf" srcId="{51FA0888-2982-4BA8-8517-685B00898267}" destId="{2990ED7B-ACAD-4684-B9D3-86B8804C978A}" srcOrd="0" destOrd="0" presId="urn:microsoft.com/office/officeart/2005/8/layout/hierarchy1"/>
    <dgm:cxn modelId="{0CDF648D-CFC3-4E6C-9310-C756D76C36E9}" srcId="{6EC0C2DB-FA5A-4F8D-BF7B-90D3717D3199}" destId="{03A341EC-63EF-4614-B8A6-90476E317C1A}" srcOrd="1" destOrd="0" parTransId="{53B30CDE-1ADE-41CA-A42C-AC3A86E10705}" sibTransId="{DCE11898-5312-4B92-ABFB-E255E719C161}"/>
    <dgm:cxn modelId="{FFCD8B96-AB8E-4580-88A9-64A732374D90}" srcId="{5CC8C238-5422-499D-9A68-B6916C0B1125}" destId="{141E88B8-5EB1-40B4-92EA-BB701EA010A9}" srcOrd="1" destOrd="0" parTransId="{3173EBE4-5EEB-4B81-A2AC-48945EA637A8}" sibTransId="{2B514494-01A6-4138-968F-5AECB594A15C}"/>
    <dgm:cxn modelId="{DD168399-51C3-4F82-9856-016934CD02C8}" type="presOf" srcId="{0141FD8A-F9B7-4312-B6CD-19620FDFA036}" destId="{EB109555-0F11-43EB-B88E-AECC47AB434D}" srcOrd="0" destOrd="0" presId="urn:microsoft.com/office/officeart/2005/8/layout/hierarchy1"/>
    <dgm:cxn modelId="{676A9C9D-44AD-4A8F-BE43-E82789C0A1BC}" srcId="{141E88B8-5EB1-40B4-92EA-BB701EA010A9}" destId="{8A0D0443-D5BA-41E7-AFC9-7161BF9E8C7C}" srcOrd="0" destOrd="0" parTransId="{3C63652F-8B5D-4956-8CBE-DB2596A0854F}" sibTransId="{E0BA43BD-0877-4811-B358-A9D50FB9C1D7}"/>
    <dgm:cxn modelId="{E9D19FA9-083B-419D-9F1D-2E4D08F59CD4}" type="presOf" srcId="{EF1AE794-36EA-431F-B199-7AFFB6EA7DF3}" destId="{28A217B6-8B94-4388-9BAE-542CB58270DE}" srcOrd="0" destOrd="0" presId="urn:microsoft.com/office/officeart/2005/8/layout/hierarchy1"/>
    <dgm:cxn modelId="{00E91DB1-64D4-447E-93BB-B772C41A457E}" srcId="{5CC8C238-5422-499D-9A68-B6916C0B1125}" destId="{06747002-7F3A-4CFC-8C37-63004632687F}" srcOrd="2" destOrd="0" parTransId="{3FBBBECB-64CB-49CE-BE2C-CD92771FFC10}" sibTransId="{A4645E7D-C327-4597-9A1A-456D0A11DC2F}"/>
    <dgm:cxn modelId="{FD1300B6-CB53-4092-9067-846FFA44FF69}" type="presOf" srcId="{D33BBB9D-5AD8-440D-95F1-2300E619D277}" destId="{FD2B6E1E-A332-4946-928F-AF80C48CA377}" srcOrd="0" destOrd="0" presId="urn:microsoft.com/office/officeart/2005/8/layout/hierarchy1"/>
    <dgm:cxn modelId="{9E6ACCB6-A12C-4B8B-86EA-761079167A5F}" type="presOf" srcId="{5CC8C238-5422-499D-9A68-B6916C0B1125}" destId="{87D6DB25-6F29-4364-98C1-6614887EBFCB}" srcOrd="0" destOrd="0" presId="urn:microsoft.com/office/officeart/2005/8/layout/hierarchy1"/>
    <dgm:cxn modelId="{D230DEB6-8B85-465B-BD30-53A9FB97E2C4}" type="presOf" srcId="{7297FC61-38EF-4A98-ABF2-5CC6173E4954}" destId="{6E2409C4-CC16-4A28-8548-F60F397C2CD6}" srcOrd="0" destOrd="0" presId="urn:microsoft.com/office/officeart/2005/8/layout/hierarchy1"/>
    <dgm:cxn modelId="{9BDAFAC0-8BFA-4B3F-971A-287AD8B9CD96}" type="presOf" srcId="{85DDCA06-7A7A-412F-9F37-9B7C2DCC8E21}" destId="{FFF532AD-D285-4D0D-B416-9ECDFA5F6CDD}" srcOrd="0" destOrd="0" presId="urn:microsoft.com/office/officeart/2005/8/layout/hierarchy1"/>
    <dgm:cxn modelId="{1E23DAC1-798A-4D1C-84ED-DBD6091C6B07}" type="presOf" srcId="{141E88B8-5EB1-40B4-92EA-BB701EA010A9}" destId="{FA35CE42-2829-46A1-8E5D-4E3F97093EFD}" srcOrd="0" destOrd="0" presId="urn:microsoft.com/office/officeart/2005/8/layout/hierarchy1"/>
    <dgm:cxn modelId="{30078AC5-403F-4396-BBDD-E3C501AA5945}" type="presOf" srcId="{53B30CDE-1ADE-41CA-A42C-AC3A86E10705}" destId="{3E7B3E25-C98E-4F91-8DF9-80E8144B206A}" srcOrd="0" destOrd="0" presId="urn:microsoft.com/office/officeart/2005/8/layout/hierarchy1"/>
    <dgm:cxn modelId="{F5B236C9-5BAC-4F41-B68A-BDB0E8A38D5F}" type="presOf" srcId="{39AAA7BC-2177-4D36-83DF-D8FD94751E99}" destId="{37DF133F-D7EA-4237-B8B6-F8E7B7B5ACE1}" srcOrd="0" destOrd="0" presId="urn:microsoft.com/office/officeart/2005/8/layout/hierarchy1"/>
    <dgm:cxn modelId="{7E83F4CC-7E99-4EBD-8DD4-77C7EA8D0409}" type="presOf" srcId="{3C63652F-8B5D-4956-8CBE-DB2596A0854F}" destId="{FA764289-A427-44F4-881A-74115441EDA8}" srcOrd="0" destOrd="0" presId="urn:microsoft.com/office/officeart/2005/8/layout/hierarchy1"/>
    <dgm:cxn modelId="{EE7F23CE-2420-4080-86EA-F1A125607C83}" type="presOf" srcId="{C36910EF-4E24-4AC0-80CC-82810B7BF450}" destId="{2593EEA3-9517-46B9-BBAF-0C5666C3527C}" srcOrd="0" destOrd="0" presId="urn:microsoft.com/office/officeart/2005/8/layout/hierarchy1"/>
    <dgm:cxn modelId="{504E74DA-0ECB-4207-8FD9-06FC44AF041B}" type="presOf" srcId="{B4F77D6F-8ABD-412A-AAB9-83D1614E764F}" destId="{EA9C4DA1-4408-498E-9C4A-443E4D9F0902}" srcOrd="0" destOrd="0" presId="urn:microsoft.com/office/officeart/2005/8/layout/hierarchy1"/>
    <dgm:cxn modelId="{3B6088E0-8E62-4E9C-9667-5C1FEA6D3B86}" type="presOf" srcId="{03A341EC-63EF-4614-B8A6-90476E317C1A}" destId="{59530944-81C8-4E89-922B-DC14605DDB7B}" srcOrd="0" destOrd="0" presId="urn:microsoft.com/office/officeart/2005/8/layout/hierarchy1"/>
    <dgm:cxn modelId="{9CC4E7ED-85F5-4D3D-A060-441D1BE63590}" srcId="{06747002-7F3A-4CFC-8C37-63004632687F}" destId="{6EC0C2DB-FA5A-4F8D-BF7B-90D3717D3199}" srcOrd="0" destOrd="0" parTransId="{B4F77D6F-8ABD-412A-AAB9-83D1614E764F}" sibTransId="{B30A3F65-582E-4201-87DC-920C458BDE2D}"/>
    <dgm:cxn modelId="{59C425FE-90D2-4DEE-AC6C-7691DEB2D052}" type="presOf" srcId="{86EBE67E-3A89-47BC-B8A3-B02F9620C86B}" destId="{91D8DC13-4859-477C-A19B-E4FE6D68C7A0}" srcOrd="0" destOrd="0" presId="urn:microsoft.com/office/officeart/2005/8/layout/hierarchy1"/>
    <dgm:cxn modelId="{2621B76D-523A-487B-B611-386F49DB876D}" type="presParOf" srcId="{87D6DB25-6F29-4364-98C1-6614887EBFCB}" destId="{E5F206E2-2F5C-4101-AD6B-127F712490D8}" srcOrd="0" destOrd="0" presId="urn:microsoft.com/office/officeart/2005/8/layout/hierarchy1"/>
    <dgm:cxn modelId="{6B6F8BE0-D771-487C-9A01-27B4633372A4}" type="presParOf" srcId="{E5F206E2-2F5C-4101-AD6B-127F712490D8}" destId="{EFE8B430-36ED-44BF-9FDA-4A4FC5DC5E1C}" srcOrd="0" destOrd="0" presId="urn:microsoft.com/office/officeart/2005/8/layout/hierarchy1"/>
    <dgm:cxn modelId="{AF171EE1-4AD3-4292-A01F-54C37A8CFC7A}" type="presParOf" srcId="{EFE8B430-36ED-44BF-9FDA-4A4FC5DC5E1C}" destId="{753850D2-285D-4CE6-84E8-20F4F5257DE3}" srcOrd="0" destOrd="0" presId="urn:microsoft.com/office/officeart/2005/8/layout/hierarchy1"/>
    <dgm:cxn modelId="{0096FD90-209E-4700-A9E8-F7A3EC2AA413}" type="presParOf" srcId="{EFE8B430-36ED-44BF-9FDA-4A4FC5DC5E1C}" destId="{2593EEA3-9517-46B9-BBAF-0C5666C3527C}" srcOrd="1" destOrd="0" presId="urn:microsoft.com/office/officeart/2005/8/layout/hierarchy1"/>
    <dgm:cxn modelId="{882C2066-F6DC-4DFA-96EC-F6C9F41F2DAD}" type="presParOf" srcId="{E5F206E2-2F5C-4101-AD6B-127F712490D8}" destId="{3612B922-5AFA-436C-9D7D-00373C569489}" srcOrd="1" destOrd="0" presId="urn:microsoft.com/office/officeart/2005/8/layout/hierarchy1"/>
    <dgm:cxn modelId="{6C9806DC-A81D-4E9C-BD08-C6AE3BE54AD7}" type="presParOf" srcId="{3612B922-5AFA-436C-9D7D-00373C569489}" destId="{6E2409C4-CC16-4A28-8548-F60F397C2CD6}" srcOrd="0" destOrd="0" presId="urn:microsoft.com/office/officeart/2005/8/layout/hierarchy1"/>
    <dgm:cxn modelId="{0D66FC55-5844-4E92-B547-0DDEC496D7B2}" type="presParOf" srcId="{3612B922-5AFA-436C-9D7D-00373C569489}" destId="{5FAE664A-41B8-487B-BCBC-49CB5ABFFAA1}" srcOrd="1" destOrd="0" presId="urn:microsoft.com/office/officeart/2005/8/layout/hierarchy1"/>
    <dgm:cxn modelId="{EE941BED-7A2A-4B6C-A2FE-A3679FF69525}" type="presParOf" srcId="{5FAE664A-41B8-487B-BCBC-49CB5ABFFAA1}" destId="{0E67FAF1-9A3F-48AF-9B58-830FAA048A18}" srcOrd="0" destOrd="0" presId="urn:microsoft.com/office/officeart/2005/8/layout/hierarchy1"/>
    <dgm:cxn modelId="{940BA09D-BD46-464D-8AA5-03989B5EE074}" type="presParOf" srcId="{0E67FAF1-9A3F-48AF-9B58-830FAA048A18}" destId="{FE8B12EF-DBF8-492B-B49F-E13AA08CB314}" srcOrd="0" destOrd="0" presId="urn:microsoft.com/office/officeart/2005/8/layout/hierarchy1"/>
    <dgm:cxn modelId="{F6DA0396-E962-41A5-BE72-168EEA52B580}" type="presParOf" srcId="{0E67FAF1-9A3F-48AF-9B58-830FAA048A18}" destId="{0DCD5223-03B9-44EE-B4BD-C6C080440346}" srcOrd="1" destOrd="0" presId="urn:microsoft.com/office/officeart/2005/8/layout/hierarchy1"/>
    <dgm:cxn modelId="{40A771CA-5018-41E5-B71A-2DB10D195E1A}" type="presParOf" srcId="{5FAE664A-41B8-487B-BCBC-49CB5ABFFAA1}" destId="{6B07836D-1ED5-4CE7-880E-943A069AF630}" srcOrd="1" destOrd="0" presId="urn:microsoft.com/office/officeart/2005/8/layout/hierarchy1"/>
    <dgm:cxn modelId="{2D4D9150-20B2-485A-B958-B502F3F9DA29}" type="presParOf" srcId="{6B07836D-1ED5-4CE7-880E-943A069AF630}" destId="{032A58D7-2C52-41F4-9AEA-ADDC9C473117}" srcOrd="0" destOrd="0" presId="urn:microsoft.com/office/officeart/2005/8/layout/hierarchy1"/>
    <dgm:cxn modelId="{A3F2521A-1F5A-4A95-A7C9-C2B02E983C4E}" type="presParOf" srcId="{6B07836D-1ED5-4CE7-880E-943A069AF630}" destId="{3F262B7C-BD65-4D70-BB80-837835CAA8BE}" srcOrd="1" destOrd="0" presId="urn:microsoft.com/office/officeart/2005/8/layout/hierarchy1"/>
    <dgm:cxn modelId="{2948629D-4CFD-4418-B966-9BA9377FBC71}" type="presParOf" srcId="{3F262B7C-BD65-4D70-BB80-837835CAA8BE}" destId="{9AD9969E-9BA0-4594-8175-FBAF8A1C1E13}" srcOrd="0" destOrd="0" presId="urn:microsoft.com/office/officeart/2005/8/layout/hierarchy1"/>
    <dgm:cxn modelId="{758F9860-63ED-4663-A4B3-2658D7D79B42}" type="presParOf" srcId="{9AD9969E-9BA0-4594-8175-FBAF8A1C1E13}" destId="{648C1C2B-89B6-4816-A777-7DCE576AC7D8}" srcOrd="0" destOrd="0" presId="urn:microsoft.com/office/officeart/2005/8/layout/hierarchy1"/>
    <dgm:cxn modelId="{D71544BC-4D6B-4372-96D4-6372EC3745B3}" type="presParOf" srcId="{9AD9969E-9BA0-4594-8175-FBAF8A1C1E13}" destId="{2990ED7B-ACAD-4684-B9D3-86B8804C978A}" srcOrd="1" destOrd="0" presId="urn:microsoft.com/office/officeart/2005/8/layout/hierarchy1"/>
    <dgm:cxn modelId="{D87A88CA-B4AE-4098-B9EA-CD46CE541AC6}" type="presParOf" srcId="{3F262B7C-BD65-4D70-BB80-837835CAA8BE}" destId="{AB16878F-9893-4BEF-895B-4118AC44E24D}" srcOrd="1" destOrd="0" presId="urn:microsoft.com/office/officeart/2005/8/layout/hierarchy1"/>
    <dgm:cxn modelId="{6FC08C5D-0AAC-4464-AA6A-63A8A32CF359}" type="presParOf" srcId="{87D6DB25-6F29-4364-98C1-6614887EBFCB}" destId="{EFB7BBC9-ADDC-4264-829B-30C3B16E377D}" srcOrd="1" destOrd="0" presId="urn:microsoft.com/office/officeart/2005/8/layout/hierarchy1"/>
    <dgm:cxn modelId="{5C74568B-D71D-490A-83D1-E6C0E08184F5}" type="presParOf" srcId="{EFB7BBC9-ADDC-4264-829B-30C3B16E377D}" destId="{3529C8D7-6E3F-46C8-8BA9-544526C1F69D}" srcOrd="0" destOrd="0" presId="urn:microsoft.com/office/officeart/2005/8/layout/hierarchy1"/>
    <dgm:cxn modelId="{E80899E8-799E-4364-BDE6-FC91CDB11C1E}" type="presParOf" srcId="{3529C8D7-6E3F-46C8-8BA9-544526C1F69D}" destId="{56B42F8E-59E7-4967-A4EF-1851F64CA420}" srcOrd="0" destOrd="0" presId="urn:microsoft.com/office/officeart/2005/8/layout/hierarchy1"/>
    <dgm:cxn modelId="{DC2134A6-0834-47B3-8D1C-7FD91C268A94}" type="presParOf" srcId="{3529C8D7-6E3F-46C8-8BA9-544526C1F69D}" destId="{FA35CE42-2829-46A1-8E5D-4E3F97093EFD}" srcOrd="1" destOrd="0" presId="urn:microsoft.com/office/officeart/2005/8/layout/hierarchy1"/>
    <dgm:cxn modelId="{D3202516-15E3-4A2A-B8E1-B5CE19E46ABC}" type="presParOf" srcId="{EFB7BBC9-ADDC-4264-829B-30C3B16E377D}" destId="{1A0B2EEF-8EA4-418A-9517-F8D205096DF3}" srcOrd="1" destOrd="0" presId="urn:microsoft.com/office/officeart/2005/8/layout/hierarchy1"/>
    <dgm:cxn modelId="{D1FE8934-BFE8-47BC-A7C6-8E498726F4B1}" type="presParOf" srcId="{1A0B2EEF-8EA4-418A-9517-F8D205096DF3}" destId="{FA764289-A427-44F4-881A-74115441EDA8}" srcOrd="0" destOrd="0" presId="urn:microsoft.com/office/officeart/2005/8/layout/hierarchy1"/>
    <dgm:cxn modelId="{B4EE300A-2B2A-4FDB-A2BF-CDD4D5B3B382}" type="presParOf" srcId="{1A0B2EEF-8EA4-418A-9517-F8D205096DF3}" destId="{52CE74E0-7425-4209-A536-D3CD92461E81}" srcOrd="1" destOrd="0" presId="urn:microsoft.com/office/officeart/2005/8/layout/hierarchy1"/>
    <dgm:cxn modelId="{E925C584-CFB7-4FF1-A7E3-113D3ED815F8}" type="presParOf" srcId="{52CE74E0-7425-4209-A536-D3CD92461E81}" destId="{C95D7FBD-0FB8-4906-B683-43E80883D672}" srcOrd="0" destOrd="0" presId="urn:microsoft.com/office/officeart/2005/8/layout/hierarchy1"/>
    <dgm:cxn modelId="{DAE852C4-159E-4277-8F40-38D4B51519D3}" type="presParOf" srcId="{C95D7FBD-0FB8-4906-B683-43E80883D672}" destId="{9D84E591-41C4-4F2C-A021-21ECB02DF17A}" srcOrd="0" destOrd="0" presId="urn:microsoft.com/office/officeart/2005/8/layout/hierarchy1"/>
    <dgm:cxn modelId="{021F7ADA-0454-4086-93FB-D9634F243590}" type="presParOf" srcId="{C95D7FBD-0FB8-4906-B683-43E80883D672}" destId="{30470433-C939-452D-BF26-9F9C216E2336}" srcOrd="1" destOrd="0" presId="urn:microsoft.com/office/officeart/2005/8/layout/hierarchy1"/>
    <dgm:cxn modelId="{5045BA92-D112-42BA-9660-063A1338BE6B}" type="presParOf" srcId="{52CE74E0-7425-4209-A536-D3CD92461E81}" destId="{523F6766-4711-4CA0-BF37-73035BE59675}" srcOrd="1" destOrd="0" presId="urn:microsoft.com/office/officeart/2005/8/layout/hierarchy1"/>
    <dgm:cxn modelId="{53C89DFD-DB73-465A-BFA2-B2B780F61BDD}" type="presParOf" srcId="{523F6766-4711-4CA0-BF37-73035BE59675}" destId="{84074D8F-2555-4402-84BA-2AE00361C020}" srcOrd="0" destOrd="0" presId="urn:microsoft.com/office/officeart/2005/8/layout/hierarchy1"/>
    <dgm:cxn modelId="{B54890B2-CEF4-4511-9758-AB8107F57738}" type="presParOf" srcId="{523F6766-4711-4CA0-BF37-73035BE59675}" destId="{5CAC60AD-026F-4534-8299-E6368053CB6B}" srcOrd="1" destOrd="0" presId="urn:microsoft.com/office/officeart/2005/8/layout/hierarchy1"/>
    <dgm:cxn modelId="{EB2D88E5-AD41-4C30-B721-199307BF6802}" type="presParOf" srcId="{5CAC60AD-026F-4534-8299-E6368053CB6B}" destId="{DB24B68C-86D7-4F1C-A195-E7FD1936EA54}" srcOrd="0" destOrd="0" presId="urn:microsoft.com/office/officeart/2005/8/layout/hierarchy1"/>
    <dgm:cxn modelId="{DA6B9774-210D-4615-AEB1-19911E4EDEBB}" type="presParOf" srcId="{DB24B68C-86D7-4F1C-A195-E7FD1936EA54}" destId="{99D43EA4-F20A-425E-BA30-535504E9E0AF}" srcOrd="0" destOrd="0" presId="urn:microsoft.com/office/officeart/2005/8/layout/hierarchy1"/>
    <dgm:cxn modelId="{3376DCA2-4331-468A-8A01-340F8B759101}" type="presParOf" srcId="{DB24B68C-86D7-4F1C-A195-E7FD1936EA54}" destId="{5EF038D7-12A4-4725-98A7-75FB991E62AB}" srcOrd="1" destOrd="0" presId="urn:microsoft.com/office/officeart/2005/8/layout/hierarchy1"/>
    <dgm:cxn modelId="{0C668319-383D-4AB8-BE4D-37F06C093DDB}" type="presParOf" srcId="{5CAC60AD-026F-4534-8299-E6368053CB6B}" destId="{E7BD6683-A6F8-4FC8-8596-543735442F27}" srcOrd="1" destOrd="0" presId="urn:microsoft.com/office/officeart/2005/8/layout/hierarchy1"/>
    <dgm:cxn modelId="{068D5897-C506-4E66-88CB-2CF38815853E}" type="presParOf" srcId="{87D6DB25-6F29-4364-98C1-6614887EBFCB}" destId="{6A2CE830-3464-4987-B750-F159386C7D51}" srcOrd="2" destOrd="0" presId="urn:microsoft.com/office/officeart/2005/8/layout/hierarchy1"/>
    <dgm:cxn modelId="{5F37EE22-0A2C-471B-A424-833B925C5F5B}" type="presParOf" srcId="{6A2CE830-3464-4987-B750-F159386C7D51}" destId="{2D14524B-2493-4397-AF58-669F7D91A2FE}" srcOrd="0" destOrd="0" presId="urn:microsoft.com/office/officeart/2005/8/layout/hierarchy1"/>
    <dgm:cxn modelId="{96D38420-636B-4301-B01C-0717FE12C48A}" type="presParOf" srcId="{2D14524B-2493-4397-AF58-669F7D91A2FE}" destId="{6B8A08EC-83F6-4BBE-B7DE-CEF57E5FC404}" srcOrd="0" destOrd="0" presId="urn:microsoft.com/office/officeart/2005/8/layout/hierarchy1"/>
    <dgm:cxn modelId="{28D3FC8E-9ABF-450B-B5F2-52F22658FBF6}" type="presParOf" srcId="{2D14524B-2493-4397-AF58-669F7D91A2FE}" destId="{AEC7E2AB-7087-4A83-9FD8-217C9ECEC7EA}" srcOrd="1" destOrd="0" presId="urn:microsoft.com/office/officeart/2005/8/layout/hierarchy1"/>
    <dgm:cxn modelId="{1011AE42-A9E6-43A2-B250-4F81FD963823}" type="presParOf" srcId="{6A2CE830-3464-4987-B750-F159386C7D51}" destId="{BCF6F4A1-0F86-4E43-93C7-D1F6330D4AF6}" srcOrd="1" destOrd="0" presId="urn:microsoft.com/office/officeart/2005/8/layout/hierarchy1"/>
    <dgm:cxn modelId="{6797B679-2871-4DF1-AF06-74413F759634}" type="presParOf" srcId="{BCF6F4A1-0F86-4E43-93C7-D1F6330D4AF6}" destId="{EA9C4DA1-4408-498E-9C4A-443E4D9F0902}" srcOrd="0" destOrd="0" presId="urn:microsoft.com/office/officeart/2005/8/layout/hierarchy1"/>
    <dgm:cxn modelId="{A324DA27-F61C-4CC6-8B45-5A5C07F48F20}" type="presParOf" srcId="{BCF6F4A1-0F86-4E43-93C7-D1F6330D4AF6}" destId="{13103B5A-0B36-479F-A32E-A84D44E055A8}" srcOrd="1" destOrd="0" presId="urn:microsoft.com/office/officeart/2005/8/layout/hierarchy1"/>
    <dgm:cxn modelId="{EF955E2A-2F20-46BB-BD70-3FF1D127713C}" type="presParOf" srcId="{13103B5A-0B36-479F-A32E-A84D44E055A8}" destId="{B34ED284-90EB-441F-8D5E-BF481232A8A2}" srcOrd="0" destOrd="0" presId="urn:microsoft.com/office/officeart/2005/8/layout/hierarchy1"/>
    <dgm:cxn modelId="{EFC8A58A-D05B-469D-9A19-2CD0A3C33AED}" type="presParOf" srcId="{B34ED284-90EB-441F-8D5E-BF481232A8A2}" destId="{D8C58E7D-741E-4DD9-AD30-F7644797B813}" srcOrd="0" destOrd="0" presId="urn:microsoft.com/office/officeart/2005/8/layout/hierarchy1"/>
    <dgm:cxn modelId="{F67D8551-D3B5-4F53-9F51-3CD18E72EAF6}" type="presParOf" srcId="{B34ED284-90EB-441F-8D5E-BF481232A8A2}" destId="{EA4C0133-9BF1-40D9-AAB6-DC38603E281D}" srcOrd="1" destOrd="0" presId="urn:microsoft.com/office/officeart/2005/8/layout/hierarchy1"/>
    <dgm:cxn modelId="{61D420E0-B433-41B4-BD40-81CFCB62D8B2}" type="presParOf" srcId="{13103B5A-0B36-479F-A32E-A84D44E055A8}" destId="{4C16FB79-D7B7-446D-8196-A5AE5179D5A8}" srcOrd="1" destOrd="0" presId="urn:microsoft.com/office/officeart/2005/8/layout/hierarchy1"/>
    <dgm:cxn modelId="{D7D081A0-8570-4139-BE60-4AF40CA4DCEA}" type="presParOf" srcId="{4C16FB79-D7B7-446D-8196-A5AE5179D5A8}" destId="{EB109555-0F11-43EB-B88E-AECC47AB434D}" srcOrd="0" destOrd="0" presId="urn:microsoft.com/office/officeart/2005/8/layout/hierarchy1"/>
    <dgm:cxn modelId="{DADD3784-FA42-4C0C-8571-B8752E411234}" type="presParOf" srcId="{4C16FB79-D7B7-446D-8196-A5AE5179D5A8}" destId="{03936A0E-F101-4C01-802D-833BB9800E21}" srcOrd="1" destOrd="0" presId="urn:microsoft.com/office/officeart/2005/8/layout/hierarchy1"/>
    <dgm:cxn modelId="{3343DCE5-C0DA-4229-AA39-4BF537F7E009}" type="presParOf" srcId="{03936A0E-F101-4C01-802D-833BB9800E21}" destId="{8A2EF215-C3CD-4530-BAD4-2EE6AF0DBFC6}" srcOrd="0" destOrd="0" presId="urn:microsoft.com/office/officeart/2005/8/layout/hierarchy1"/>
    <dgm:cxn modelId="{B562EFB8-A357-4B39-9C8C-8D6B8E2033B7}" type="presParOf" srcId="{8A2EF215-C3CD-4530-BAD4-2EE6AF0DBFC6}" destId="{22EF619F-3800-4913-9858-C1D42F4EB531}" srcOrd="0" destOrd="0" presId="urn:microsoft.com/office/officeart/2005/8/layout/hierarchy1"/>
    <dgm:cxn modelId="{63ABCF23-8395-4DBD-974D-35FCF2EA7AF2}" type="presParOf" srcId="{8A2EF215-C3CD-4530-BAD4-2EE6AF0DBFC6}" destId="{FFF532AD-D285-4D0D-B416-9ECDFA5F6CDD}" srcOrd="1" destOrd="0" presId="urn:microsoft.com/office/officeart/2005/8/layout/hierarchy1"/>
    <dgm:cxn modelId="{E5A9031D-D5BC-4B66-B42E-8A717A9AC4D9}" type="presParOf" srcId="{03936A0E-F101-4C01-802D-833BB9800E21}" destId="{B49B2B28-2B88-46F1-AD12-8D42D6069DAD}" srcOrd="1" destOrd="0" presId="urn:microsoft.com/office/officeart/2005/8/layout/hierarchy1"/>
    <dgm:cxn modelId="{D9CF0DF9-BAEF-4D3E-AF62-1D8CC380497E}" type="presParOf" srcId="{4C16FB79-D7B7-446D-8196-A5AE5179D5A8}" destId="{3E7B3E25-C98E-4F91-8DF9-80E8144B206A}" srcOrd="2" destOrd="0" presId="urn:microsoft.com/office/officeart/2005/8/layout/hierarchy1"/>
    <dgm:cxn modelId="{CA16B5DD-AF3A-4224-B2EA-AF1E64D4E43D}" type="presParOf" srcId="{4C16FB79-D7B7-446D-8196-A5AE5179D5A8}" destId="{882F91C8-8769-44DA-85C3-AF7273F509CB}" srcOrd="3" destOrd="0" presId="urn:microsoft.com/office/officeart/2005/8/layout/hierarchy1"/>
    <dgm:cxn modelId="{C85989A3-7361-430D-BBA1-9C1AFA213842}" type="presParOf" srcId="{882F91C8-8769-44DA-85C3-AF7273F509CB}" destId="{72948A51-7320-4BE6-9A4A-D6BA3ABDAFC4}" srcOrd="0" destOrd="0" presId="urn:microsoft.com/office/officeart/2005/8/layout/hierarchy1"/>
    <dgm:cxn modelId="{0ED3A2CE-65BA-4CEE-80E2-00AE01A935B2}" type="presParOf" srcId="{72948A51-7320-4BE6-9A4A-D6BA3ABDAFC4}" destId="{7DEC200E-016A-45D1-9D3C-7D88F61F8647}" srcOrd="0" destOrd="0" presId="urn:microsoft.com/office/officeart/2005/8/layout/hierarchy1"/>
    <dgm:cxn modelId="{C43B43E8-C0C3-4589-BDCD-18D6792A4BD5}" type="presParOf" srcId="{72948A51-7320-4BE6-9A4A-D6BA3ABDAFC4}" destId="{59530944-81C8-4E89-922B-DC14605DDB7B}" srcOrd="1" destOrd="0" presId="urn:microsoft.com/office/officeart/2005/8/layout/hierarchy1"/>
    <dgm:cxn modelId="{B59F20C1-6718-4A9A-9410-4C8BF7882717}" type="presParOf" srcId="{882F91C8-8769-44DA-85C3-AF7273F509CB}" destId="{7D2FD308-9240-4F83-92F7-2D9B4F3E94E3}" srcOrd="1" destOrd="0" presId="urn:microsoft.com/office/officeart/2005/8/layout/hierarchy1"/>
    <dgm:cxn modelId="{EF5CBD4D-EA8A-43EA-BD3E-A4BB7E8A009A}" type="presParOf" srcId="{87D6DB25-6F29-4364-98C1-6614887EBFCB}" destId="{06FF6FD9-ADE6-458D-9672-D774C3F3E6DF}" srcOrd="3" destOrd="0" presId="urn:microsoft.com/office/officeart/2005/8/layout/hierarchy1"/>
    <dgm:cxn modelId="{0CF509B4-2C3A-4E73-894D-4DAB086D5AAA}" type="presParOf" srcId="{06FF6FD9-ADE6-458D-9672-D774C3F3E6DF}" destId="{902B9D3A-0436-475E-B9A1-B7C60516480B}" srcOrd="0" destOrd="0" presId="urn:microsoft.com/office/officeart/2005/8/layout/hierarchy1"/>
    <dgm:cxn modelId="{EF5CFB62-2D7E-41E6-843D-AA871586DD0E}" type="presParOf" srcId="{902B9D3A-0436-475E-B9A1-B7C60516480B}" destId="{2417F4BC-6440-49F7-BB1E-7AF7124BC6A2}" srcOrd="0" destOrd="0" presId="urn:microsoft.com/office/officeart/2005/8/layout/hierarchy1"/>
    <dgm:cxn modelId="{68181708-2DAD-4779-94AC-93CEC7D33889}" type="presParOf" srcId="{902B9D3A-0436-475E-B9A1-B7C60516480B}" destId="{FD2B6E1E-A332-4946-928F-AF80C48CA377}" srcOrd="1" destOrd="0" presId="urn:microsoft.com/office/officeart/2005/8/layout/hierarchy1"/>
    <dgm:cxn modelId="{AF00DFEB-BADC-4EC8-AA5A-F5C07B5980FA}" type="presParOf" srcId="{06FF6FD9-ADE6-458D-9672-D774C3F3E6DF}" destId="{E5C98D5A-B9CF-474F-B45F-743D8CED173E}" srcOrd="1" destOrd="0" presId="urn:microsoft.com/office/officeart/2005/8/layout/hierarchy1"/>
    <dgm:cxn modelId="{70EA8D9C-23CB-4893-99CB-269EF10FF66A}" type="presParOf" srcId="{E5C98D5A-B9CF-474F-B45F-743D8CED173E}" destId="{91D8DC13-4859-477C-A19B-E4FE6D68C7A0}" srcOrd="0" destOrd="0" presId="urn:microsoft.com/office/officeart/2005/8/layout/hierarchy1"/>
    <dgm:cxn modelId="{F2050A06-69C4-40EB-83E7-F4F4790D36BC}" type="presParOf" srcId="{E5C98D5A-B9CF-474F-B45F-743D8CED173E}" destId="{E38C9B9F-B100-4850-B349-F9C7DBFF30AC}" srcOrd="1" destOrd="0" presId="urn:microsoft.com/office/officeart/2005/8/layout/hierarchy1"/>
    <dgm:cxn modelId="{15C233C1-C6C7-4777-904F-F9D0812474FB}" type="presParOf" srcId="{E38C9B9F-B100-4850-B349-F9C7DBFF30AC}" destId="{0CE6C314-715B-40F9-AF4F-57837528DC3E}" srcOrd="0" destOrd="0" presId="urn:microsoft.com/office/officeart/2005/8/layout/hierarchy1"/>
    <dgm:cxn modelId="{5546D9AD-9F17-4484-A0FA-43F7466CEEEF}" type="presParOf" srcId="{0CE6C314-715B-40F9-AF4F-57837528DC3E}" destId="{54DFA4F0-52B6-4B32-AA33-FF1EFA27F35B}" srcOrd="0" destOrd="0" presId="urn:microsoft.com/office/officeart/2005/8/layout/hierarchy1"/>
    <dgm:cxn modelId="{24FE4EFF-316E-46A2-BE11-73A7CD558E5D}" type="presParOf" srcId="{0CE6C314-715B-40F9-AF4F-57837528DC3E}" destId="{37DF133F-D7EA-4237-B8B6-F8E7B7B5ACE1}" srcOrd="1" destOrd="0" presId="urn:microsoft.com/office/officeart/2005/8/layout/hierarchy1"/>
    <dgm:cxn modelId="{5239A186-9EA4-4C19-9B3C-7CF4087F9874}" type="presParOf" srcId="{E38C9B9F-B100-4850-B349-F9C7DBFF30AC}" destId="{8ED84502-85BD-4A10-86B7-E1C36688730E}" srcOrd="1" destOrd="0" presId="urn:microsoft.com/office/officeart/2005/8/layout/hierarchy1"/>
    <dgm:cxn modelId="{F5173371-8FD8-4ED2-83E7-8698219B1FB9}" type="presParOf" srcId="{8ED84502-85BD-4A10-86B7-E1C36688730E}" destId="{B59D0622-B7D6-4823-88A5-2F632F1ED7E5}" srcOrd="0" destOrd="0" presId="urn:microsoft.com/office/officeart/2005/8/layout/hierarchy1"/>
    <dgm:cxn modelId="{CF60D4BD-38F4-42A2-8113-6ACC245D92EC}" type="presParOf" srcId="{8ED84502-85BD-4A10-86B7-E1C36688730E}" destId="{870FCCD8-A0E9-48C8-9273-35CFB2E01764}" srcOrd="1" destOrd="0" presId="urn:microsoft.com/office/officeart/2005/8/layout/hierarchy1"/>
    <dgm:cxn modelId="{7CD44651-3D25-4F2D-9DFA-80F3D031444A}" type="presParOf" srcId="{870FCCD8-A0E9-48C8-9273-35CFB2E01764}" destId="{DACCD4EC-E64F-4EA1-A2CD-5D5415287B88}" srcOrd="0" destOrd="0" presId="urn:microsoft.com/office/officeart/2005/8/layout/hierarchy1"/>
    <dgm:cxn modelId="{22518979-E641-4D96-ADA2-2C31209EF7A9}" type="presParOf" srcId="{DACCD4EC-E64F-4EA1-A2CD-5D5415287B88}" destId="{4AD71EB5-AFF1-478E-B293-A279C32F0B2E}" srcOrd="0" destOrd="0" presId="urn:microsoft.com/office/officeart/2005/8/layout/hierarchy1"/>
    <dgm:cxn modelId="{561AC391-5005-4F44-9566-3646A428215D}" type="presParOf" srcId="{DACCD4EC-E64F-4EA1-A2CD-5D5415287B88}" destId="{28A217B6-8B94-4388-9BAE-542CB58270DE}" srcOrd="1" destOrd="0" presId="urn:microsoft.com/office/officeart/2005/8/layout/hierarchy1"/>
    <dgm:cxn modelId="{90C3A462-E07C-4803-A370-5F1188C541EF}" type="presParOf" srcId="{870FCCD8-A0E9-48C8-9273-35CFB2E01764}" destId="{9ECDF2D6-F520-48F6-B58C-2B0A6B0CE64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5ED4851-3562-4AC1-97F3-6FB798E82CCD}"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3D33E031-D8BC-41C5-884F-503448E09FBE}">
      <dgm:prSet custT="1"/>
      <dgm:spPr/>
      <dgm:t>
        <a:bodyPr/>
        <a:lstStyle/>
        <a:p>
          <a:r>
            <a:rPr lang="en-US" sz="2400" b="1" u="sng" dirty="0"/>
            <a:t>Initiation</a:t>
          </a:r>
        </a:p>
      </dgm:t>
    </dgm:pt>
    <dgm:pt modelId="{138FFB8B-2E26-48E9-BCC1-B857A396770C}" type="parTrans" cxnId="{55DC4C7B-2ABB-4DCB-813E-3D76E51B4C9A}">
      <dgm:prSet/>
      <dgm:spPr/>
      <dgm:t>
        <a:bodyPr/>
        <a:lstStyle/>
        <a:p>
          <a:endParaRPr lang="en-US"/>
        </a:p>
      </dgm:t>
    </dgm:pt>
    <dgm:pt modelId="{BEB66717-A667-4DCD-9F72-095284768413}" type="sibTrans" cxnId="{55DC4C7B-2ABB-4DCB-813E-3D76E51B4C9A}">
      <dgm:prSet/>
      <dgm:spPr/>
      <dgm:t>
        <a:bodyPr/>
        <a:lstStyle/>
        <a:p>
          <a:endParaRPr lang="en-US"/>
        </a:p>
      </dgm:t>
    </dgm:pt>
    <dgm:pt modelId="{71A207AB-AF80-4351-B3B8-6942FD800B97}">
      <dgm:prSet/>
      <dgm:spPr/>
      <dgm:t>
        <a:bodyPr/>
        <a:lstStyle/>
        <a:p>
          <a:r>
            <a:rPr lang="en-US" dirty="0"/>
            <a:t>Increase total daily dose 25-50% </a:t>
          </a:r>
        </a:p>
      </dgm:t>
    </dgm:pt>
    <dgm:pt modelId="{99D69861-3D1C-4BB5-A055-FB3495CEBD22}" type="parTrans" cxnId="{069DCB15-CAF9-4620-8394-666F6D265527}">
      <dgm:prSet/>
      <dgm:spPr/>
      <dgm:t>
        <a:bodyPr/>
        <a:lstStyle/>
        <a:p>
          <a:endParaRPr lang="en-US"/>
        </a:p>
      </dgm:t>
    </dgm:pt>
    <dgm:pt modelId="{835FBDB7-0BB1-4280-838C-44147AAE492E}" type="sibTrans" cxnId="{069DCB15-CAF9-4620-8394-666F6D265527}">
      <dgm:prSet/>
      <dgm:spPr/>
      <dgm:t>
        <a:bodyPr/>
        <a:lstStyle/>
        <a:p>
          <a:endParaRPr lang="en-US"/>
        </a:p>
      </dgm:t>
    </dgm:pt>
    <dgm:pt modelId="{EC9AB39C-1715-451B-839C-F429BC891466}">
      <dgm:prSet/>
      <dgm:spPr/>
      <dgm:t>
        <a:bodyPr/>
        <a:lstStyle/>
        <a:p>
          <a:r>
            <a:rPr lang="en-US"/>
            <a:t>Severe Pain</a:t>
          </a:r>
        </a:p>
      </dgm:t>
    </dgm:pt>
    <dgm:pt modelId="{244316B1-DB43-4CBB-A588-BC0F195E7939}" type="parTrans" cxnId="{3D2E2190-6188-4E64-868E-A9F119FD9898}">
      <dgm:prSet/>
      <dgm:spPr/>
      <dgm:t>
        <a:bodyPr/>
        <a:lstStyle/>
        <a:p>
          <a:endParaRPr lang="en-US"/>
        </a:p>
      </dgm:t>
    </dgm:pt>
    <dgm:pt modelId="{D46CACAE-449E-460A-9C37-8E3B8BDC3BB0}" type="sibTrans" cxnId="{3D2E2190-6188-4E64-868E-A9F119FD9898}">
      <dgm:prSet/>
      <dgm:spPr/>
      <dgm:t>
        <a:bodyPr/>
        <a:lstStyle/>
        <a:p>
          <a:endParaRPr lang="en-US"/>
        </a:p>
      </dgm:t>
    </dgm:pt>
    <dgm:pt modelId="{7D64E031-D3C7-4F6A-AEE7-F6FD1D371939}">
      <dgm:prSet/>
      <dgm:spPr/>
      <dgm:t>
        <a:bodyPr/>
        <a:lstStyle/>
        <a:p>
          <a:r>
            <a:rPr lang="en-US"/>
            <a:t>Outpatient setting </a:t>
          </a:r>
        </a:p>
      </dgm:t>
    </dgm:pt>
    <dgm:pt modelId="{6AA24A1F-AD67-4618-BB30-9E65A790BD51}" type="parTrans" cxnId="{9F6CADCF-5634-469E-B900-8EC4B7F12F13}">
      <dgm:prSet/>
      <dgm:spPr/>
      <dgm:t>
        <a:bodyPr/>
        <a:lstStyle/>
        <a:p>
          <a:endParaRPr lang="en-US"/>
        </a:p>
      </dgm:t>
    </dgm:pt>
    <dgm:pt modelId="{DA3AD75F-9054-4978-BBF3-CF605C2FBA50}" type="sibTrans" cxnId="{9F6CADCF-5634-469E-B900-8EC4B7F12F13}">
      <dgm:prSet/>
      <dgm:spPr/>
      <dgm:t>
        <a:bodyPr/>
        <a:lstStyle/>
        <a:p>
          <a:endParaRPr lang="en-US"/>
        </a:p>
      </dgm:t>
    </dgm:pt>
    <dgm:pt modelId="{11B7C67F-BA2F-47C7-9616-E1E6FA4A4873}">
      <dgm:prSet/>
      <dgm:spPr/>
      <dgm:t>
        <a:bodyPr/>
        <a:lstStyle/>
        <a:p>
          <a:r>
            <a:rPr lang="en-US" dirty="0"/>
            <a:t>Moderate pain </a:t>
          </a:r>
        </a:p>
      </dgm:t>
    </dgm:pt>
    <dgm:pt modelId="{9B1E4AAC-868C-4CD8-8541-29F2F1CA3B3A}" type="parTrans" cxnId="{1AEA1113-CEE5-4568-9B1C-0134E2217AE8}">
      <dgm:prSet/>
      <dgm:spPr/>
      <dgm:t>
        <a:bodyPr/>
        <a:lstStyle/>
        <a:p>
          <a:endParaRPr lang="en-US"/>
        </a:p>
      </dgm:t>
    </dgm:pt>
    <dgm:pt modelId="{870187F3-0B1D-42CB-814B-72F038232A26}" type="sibTrans" cxnId="{1AEA1113-CEE5-4568-9B1C-0134E2217AE8}">
      <dgm:prSet/>
      <dgm:spPr/>
      <dgm:t>
        <a:bodyPr/>
        <a:lstStyle/>
        <a:p>
          <a:endParaRPr lang="en-US"/>
        </a:p>
      </dgm:t>
    </dgm:pt>
    <dgm:pt modelId="{4B509C8D-5D91-48DE-AA87-E954572FDAB7}">
      <dgm:prSet/>
      <dgm:spPr/>
      <dgm:t>
        <a:bodyPr/>
        <a:lstStyle/>
        <a:p>
          <a:r>
            <a:rPr lang="en-US"/>
            <a:t>Inpatient setting</a:t>
          </a:r>
        </a:p>
      </dgm:t>
    </dgm:pt>
    <dgm:pt modelId="{349AFA37-198C-45D7-9B9B-93F464654B7C}" type="parTrans" cxnId="{BBF630E0-2525-44CF-AD6F-C42F33576FD7}">
      <dgm:prSet/>
      <dgm:spPr/>
      <dgm:t>
        <a:bodyPr/>
        <a:lstStyle/>
        <a:p>
          <a:endParaRPr lang="en-US"/>
        </a:p>
      </dgm:t>
    </dgm:pt>
    <dgm:pt modelId="{3327AFCF-2C76-406E-BF3C-9BACBA88086E}" type="sibTrans" cxnId="{BBF630E0-2525-44CF-AD6F-C42F33576FD7}">
      <dgm:prSet/>
      <dgm:spPr/>
      <dgm:t>
        <a:bodyPr/>
        <a:lstStyle/>
        <a:p>
          <a:endParaRPr lang="en-US"/>
        </a:p>
      </dgm:t>
    </dgm:pt>
    <dgm:pt modelId="{E54FA886-DE2B-4FF0-B133-19AFA7C517DB}">
      <dgm:prSet/>
      <dgm:spPr/>
      <dgm:t>
        <a:bodyPr/>
        <a:lstStyle/>
        <a:p>
          <a:r>
            <a:rPr lang="en-US"/>
            <a:t>Increase total daily dose 50-100%</a:t>
          </a:r>
        </a:p>
      </dgm:t>
    </dgm:pt>
    <dgm:pt modelId="{CD0DA8A7-5773-45B8-8B7D-5E47595F0285}" type="parTrans" cxnId="{FB9E95A4-AC3D-45A2-BF19-9F4A59A17836}">
      <dgm:prSet/>
      <dgm:spPr/>
      <dgm:t>
        <a:bodyPr/>
        <a:lstStyle/>
        <a:p>
          <a:endParaRPr lang="en-US"/>
        </a:p>
      </dgm:t>
    </dgm:pt>
    <dgm:pt modelId="{22B4C12E-3F41-418C-930A-F73E4C7C086C}" type="sibTrans" cxnId="{FB9E95A4-AC3D-45A2-BF19-9F4A59A17836}">
      <dgm:prSet/>
      <dgm:spPr/>
      <dgm:t>
        <a:bodyPr/>
        <a:lstStyle/>
        <a:p>
          <a:endParaRPr lang="en-US"/>
        </a:p>
      </dgm:t>
    </dgm:pt>
    <dgm:pt modelId="{7F7B3FA6-BC16-40C2-A0A6-9FC023A49928}">
      <dgm:prSet/>
      <dgm:spPr/>
      <dgm:t>
        <a:bodyPr/>
        <a:lstStyle/>
        <a:p>
          <a:r>
            <a:rPr lang="en-US"/>
            <a:t>Severe Pain</a:t>
          </a:r>
        </a:p>
      </dgm:t>
    </dgm:pt>
    <dgm:pt modelId="{190FE362-6805-43AD-B76E-C24EA0165A0B}" type="parTrans" cxnId="{4C88087A-C4DF-4CE6-8972-A69A947282E4}">
      <dgm:prSet/>
      <dgm:spPr/>
      <dgm:t>
        <a:bodyPr/>
        <a:lstStyle/>
        <a:p>
          <a:endParaRPr lang="en-US"/>
        </a:p>
      </dgm:t>
    </dgm:pt>
    <dgm:pt modelId="{87AAE66A-B853-44CB-8B9E-720B5CBF1098}" type="sibTrans" cxnId="{4C88087A-C4DF-4CE6-8972-A69A947282E4}">
      <dgm:prSet/>
      <dgm:spPr/>
      <dgm:t>
        <a:bodyPr/>
        <a:lstStyle/>
        <a:p>
          <a:endParaRPr lang="en-US"/>
        </a:p>
      </dgm:t>
    </dgm:pt>
    <dgm:pt modelId="{C5E456FC-35A1-4AC2-9F67-EF51BF83D4C7}">
      <dgm:prSet/>
      <dgm:spPr/>
      <dgm:t>
        <a:bodyPr/>
        <a:lstStyle/>
        <a:p>
          <a:r>
            <a:rPr lang="en-US" dirty="0"/>
            <a:t>Inpatient</a:t>
          </a:r>
        </a:p>
      </dgm:t>
    </dgm:pt>
    <dgm:pt modelId="{F2F23F65-9A41-4813-A574-1944B9CCEB8D}" type="parTrans" cxnId="{0CE1EFF9-AB5F-479C-A516-B08B337032E9}">
      <dgm:prSet/>
      <dgm:spPr/>
      <dgm:t>
        <a:bodyPr/>
        <a:lstStyle/>
        <a:p>
          <a:endParaRPr lang="en-US"/>
        </a:p>
      </dgm:t>
    </dgm:pt>
    <dgm:pt modelId="{CECAD513-ECD6-4C85-B137-1F02A0AFB35B}" type="sibTrans" cxnId="{0CE1EFF9-AB5F-479C-A516-B08B337032E9}">
      <dgm:prSet/>
      <dgm:spPr/>
      <dgm:t>
        <a:bodyPr/>
        <a:lstStyle/>
        <a:p>
          <a:endParaRPr lang="en-US"/>
        </a:p>
      </dgm:t>
    </dgm:pt>
    <dgm:pt modelId="{24B995D8-4993-45B2-8D46-48A7C517F470}">
      <dgm:prSet custT="1"/>
      <dgm:spPr/>
      <dgm:t>
        <a:bodyPr/>
        <a:lstStyle/>
        <a:p>
          <a:r>
            <a:rPr lang="en-US" sz="2400" b="1" u="sng" dirty="0"/>
            <a:t>Opioid Rotation</a:t>
          </a:r>
          <a:r>
            <a:rPr lang="en-US" sz="2000" b="1" u="sng" dirty="0"/>
            <a:t>:</a:t>
          </a:r>
          <a:endParaRPr lang="en-US" sz="2000" dirty="0"/>
        </a:p>
      </dgm:t>
    </dgm:pt>
    <dgm:pt modelId="{A2C54AA4-CB44-47DA-AC39-19FAEA70C397}" type="parTrans" cxnId="{1AF56703-AE5B-43CD-B097-5B99FD81D194}">
      <dgm:prSet/>
      <dgm:spPr/>
      <dgm:t>
        <a:bodyPr/>
        <a:lstStyle/>
        <a:p>
          <a:endParaRPr lang="en-US"/>
        </a:p>
      </dgm:t>
    </dgm:pt>
    <dgm:pt modelId="{F8A0589C-760C-49FA-9E95-A996FF1296B0}" type="sibTrans" cxnId="{1AF56703-AE5B-43CD-B097-5B99FD81D194}">
      <dgm:prSet/>
      <dgm:spPr/>
      <dgm:t>
        <a:bodyPr/>
        <a:lstStyle/>
        <a:p>
          <a:endParaRPr lang="en-US"/>
        </a:p>
      </dgm:t>
    </dgm:pt>
    <dgm:pt modelId="{6D22936D-294E-47DF-A497-5100DFE82133}">
      <dgm:prSet/>
      <dgm:spPr/>
      <dgm:t>
        <a:bodyPr/>
        <a:lstStyle/>
        <a:p>
          <a:r>
            <a:rPr lang="en-US"/>
            <a:t>Calculate equianalgesic dose</a:t>
          </a:r>
        </a:p>
      </dgm:t>
    </dgm:pt>
    <dgm:pt modelId="{7BED415C-2926-4195-9FA3-640CC1B73239}" type="parTrans" cxnId="{0B9A0E4A-B010-4B61-9390-39D4CA89B83B}">
      <dgm:prSet/>
      <dgm:spPr/>
      <dgm:t>
        <a:bodyPr/>
        <a:lstStyle/>
        <a:p>
          <a:endParaRPr lang="en-US"/>
        </a:p>
      </dgm:t>
    </dgm:pt>
    <dgm:pt modelId="{3B7CAD90-63BE-489E-9574-EDCA80CCA960}" type="sibTrans" cxnId="{0B9A0E4A-B010-4B61-9390-39D4CA89B83B}">
      <dgm:prSet/>
      <dgm:spPr/>
      <dgm:t>
        <a:bodyPr/>
        <a:lstStyle/>
        <a:p>
          <a:endParaRPr lang="en-US"/>
        </a:p>
      </dgm:t>
    </dgm:pt>
    <dgm:pt modelId="{813236E0-930B-48FC-991A-901970824717}">
      <dgm:prSet/>
      <dgm:spPr/>
      <dgm:t>
        <a:bodyPr/>
        <a:lstStyle/>
        <a:p>
          <a:r>
            <a:rPr lang="en-US"/>
            <a:t>Reduce by 25-50% for cross-tolerance (if pain is controlled)</a:t>
          </a:r>
        </a:p>
      </dgm:t>
    </dgm:pt>
    <dgm:pt modelId="{1CB61A48-D13B-4250-A4D8-202E4ABB1785}" type="parTrans" cxnId="{104BF176-5AC0-4A24-865F-79507C66F5F0}">
      <dgm:prSet/>
      <dgm:spPr/>
      <dgm:t>
        <a:bodyPr/>
        <a:lstStyle/>
        <a:p>
          <a:endParaRPr lang="en-US"/>
        </a:p>
      </dgm:t>
    </dgm:pt>
    <dgm:pt modelId="{FD45747C-823A-49C2-9159-9D03DB4EB933}" type="sibTrans" cxnId="{104BF176-5AC0-4A24-865F-79507C66F5F0}">
      <dgm:prSet/>
      <dgm:spPr/>
      <dgm:t>
        <a:bodyPr/>
        <a:lstStyle/>
        <a:p>
          <a:endParaRPr lang="en-US"/>
        </a:p>
      </dgm:t>
    </dgm:pt>
    <dgm:pt modelId="{D96C87B7-5510-4C50-AE50-B743F4CD5513}">
      <dgm:prSet custT="1"/>
      <dgm:spPr/>
      <dgm:t>
        <a:bodyPr/>
        <a:lstStyle/>
        <a:p>
          <a:r>
            <a:rPr lang="en-US" sz="2400" b="1" u="sng" dirty="0"/>
            <a:t>Opioid Titration </a:t>
          </a:r>
          <a:endParaRPr lang="en-US" sz="2400" dirty="0"/>
        </a:p>
      </dgm:t>
    </dgm:pt>
    <dgm:pt modelId="{7B39D80B-DF63-412E-9B51-8B8F86C54A5C}" type="parTrans" cxnId="{ED29964B-AD2C-4DA2-94C8-F92A0BCEB657}">
      <dgm:prSet/>
      <dgm:spPr/>
      <dgm:t>
        <a:bodyPr/>
        <a:lstStyle/>
        <a:p>
          <a:endParaRPr lang="en-US"/>
        </a:p>
      </dgm:t>
    </dgm:pt>
    <dgm:pt modelId="{9FC82B1E-38C8-4264-8323-428AE7704123}" type="sibTrans" cxnId="{ED29964B-AD2C-4DA2-94C8-F92A0BCEB657}">
      <dgm:prSet/>
      <dgm:spPr/>
      <dgm:t>
        <a:bodyPr/>
        <a:lstStyle/>
        <a:p>
          <a:endParaRPr lang="en-US"/>
        </a:p>
      </dgm:t>
    </dgm:pt>
    <dgm:pt modelId="{B60791A6-ED93-43F4-9F58-02D1D60D07DD}">
      <dgm:prSet/>
      <dgm:spPr/>
      <dgm:t>
        <a:bodyPr/>
        <a:lstStyle/>
        <a:p>
          <a:r>
            <a:rPr lang="en-US" dirty="0"/>
            <a:t>Low starting dose for opioid naïve</a:t>
          </a:r>
        </a:p>
      </dgm:t>
    </dgm:pt>
    <dgm:pt modelId="{499D1BDA-510C-4993-A424-B5219F42818A}" type="parTrans" cxnId="{EE3062E1-9070-438F-BA92-B25AC21B2EAE}">
      <dgm:prSet/>
      <dgm:spPr/>
      <dgm:t>
        <a:bodyPr/>
        <a:lstStyle/>
        <a:p>
          <a:endParaRPr lang="en-US"/>
        </a:p>
      </dgm:t>
    </dgm:pt>
    <dgm:pt modelId="{457F8840-403B-4805-972A-A2911049BF69}" type="sibTrans" cxnId="{EE3062E1-9070-438F-BA92-B25AC21B2EAE}">
      <dgm:prSet/>
      <dgm:spPr/>
      <dgm:t>
        <a:bodyPr/>
        <a:lstStyle/>
        <a:p>
          <a:endParaRPr lang="en-US"/>
        </a:p>
      </dgm:t>
    </dgm:pt>
    <dgm:pt modelId="{4DA33F44-237D-4D85-B67D-A7BE6FAF976F}">
      <dgm:prSet/>
      <dgm:spPr/>
      <dgm:t>
        <a:bodyPr/>
        <a:lstStyle/>
        <a:p>
          <a:r>
            <a:rPr lang="en-US"/>
            <a:t>Morphine 7.5mg po</a:t>
          </a:r>
        </a:p>
      </dgm:t>
    </dgm:pt>
    <dgm:pt modelId="{F2EE6CCC-A808-4DDA-92D0-97535591B0CE}" type="parTrans" cxnId="{C5BE026C-0DA4-41DF-A2DC-CE72C858E851}">
      <dgm:prSet/>
      <dgm:spPr/>
      <dgm:t>
        <a:bodyPr/>
        <a:lstStyle/>
        <a:p>
          <a:endParaRPr lang="en-US"/>
        </a:p>
      </dgm:t>
    </dgm:pt>
    <dgm:pt modelId="{E3D8CD6D-78D3-415E-AF09-A5E7226DFDCD}" type="sibTrans" cxnId="{C5BE026C-0DA4-41DF-A2DC-CE72C858E851}">
      <dgm:prSet/>
      <dgm:spPr/>
      <dgm:t>
        <a:bodyPr/>
        <a:lstStyle/>
        <a:p>
          <a:endParaRPr lang="en-US"/>
        </a:p>
      </dgm:t>
    </dgm:pt>
    <dgm:pt modelId="{2F1A832D-E23C-4F71-898A-A30AF1FE6BE2}">
      <dgm:prSet/>
      <dgm:spPr/>
      <dgm:t>
        <a:bodyPr/>
        <a:lstStyle/>
        <a:p>
          <a:r>
            <a:rPr lang="en-US"/>
            <a:t>Hydromorphone 1mg po</a:t>
          </a:r>
        </a:p>
      </dgm:t>
    </dgm:pt>
    <dgm:pt modelId="{C9C85050-CD5B-4392-8DE1-64B6BE66CC73}" type="parTrans" cxnId="{A930461D-3524-4C26-83F7-2C071A60148E}">
      <dgm:prSet/>
      <dgm:spPr/>
      <dgm:t>
        <a:bodyPr/>
        <a:lstStyle/>
        <a:p>
          <a:endParaRPr lang="en-US"/>
        </a:p>
      </dgm:t>
    </dgm:pt>
    <dgm:pt modelId="{28FB4B18-BD11-4675-AECE-B18A6CD941DB}" type="sibTrans" cxnId="{A930461D-3524-4C26-83F7-2C071A60148E}">
      <dgm:prSet/>
      <dgm:spPr/>
      <dgm:t>
        <a:bodyPr/>
        <a:lstStyle/>
        <a:p>
          <a:endParaRPr lang="en-US"/>
        </a:p>
      </dgm:t>
    </dgm:pt>
    <dgm:pt modelId="{3EC7359B-3B3B-40F7-AD4F-DBE2B0A08D06}">
      <dgm:prSet/>
      <dgm:spPr/>
      <dgm:t>
        <a:bodyPr/>
        <a:lstStyle/>
        <a:p>
          <a:r>
            <a:rPr lang="en-US"/>
            <a:t>Oxycodone 2.5mg po</a:t>
          </a:r>
        </a:p>
      </dgm:t>
    </dgm:pt>
    <dgm:pt modelId="{B0F17901-9B87-49AD-974D-1F181AB488BF}" type="parTrans" cxnId="{90A89924-C34F-40A8-B669-6CA1B015E0C4}">
      <dgm:prSet/>
      <dgm:spPr/>
      <dgm:t>
        <a:bodyPr/>
        <a:lstStyle/>
        <a:p>
          <a:endParaRPr lang="en-US"/>
        </a:p>
      </dgm:t>
    </dgm:pt>
    <dgm:pt modelId="{BBDD8F35-2CA2-4822-A4F1-6EE649C4503A}" type="sibTrans" cxnId="{90A89924-C34F-40A8-B669-6CA1B015E0C4}">
      <dgm:prSet/>
      <dgm:spPr/>
      <dgm:t>
        <a:bodyPr/>
        <a:lstStyle/>
        <a:p>
          <a:endParaRPr lang="en-US"/>
        </a:p>
      </dgm:t>
    </dgm:pt>
    <dgm:pt modelId="{11EC4039-43FE-4DEC-BF2C-BE6E770B0566}">
      <dgm:prSet/>
      <dgm:spPr/>
      <dgm:t>
        <a:bodyPr/>
        <a:lstStyle/>
        <a:p>
          <a:r>
            <a:rPr lang="en-US" dirty="0"/>
            <a:t>Hydrocodone 5mg po</a:t>
          </a:r>
        </a:p>
      </dgm:t>
    </dgm:pt>
    <dgm:pt modelId="{102D0336-82BF-4649-9B54-1325B81411B5}" type="parTrans" cxnId="{8DDEFDA0-9E49-49B9-9844-D7179C0E07F5}">
      <dgm:prSet/>
      <dgm:spPr/>
      <dgm:t>
        <a:bodyPr/>
        <a:lstStyle/>
        <a:p>
          <a:endParaRPr lang="en-US"/>
        </a:p>
      </dgm:t>
    </dgm:pt>
    <dgm:pt modelId="{754E4618-F43A-4226-AB2F-F659E312708C}" type="sibTrans" cxnId="{8DDEFDA0-9E49-49B9-9844-D7179C0E07F5}">
      <dgm:prSet/>
      <dgm:spPr/>
      <dgm:t>
        <a:bodyPr/>
        <a:lstStyle/>
        <a:p>
          <a:endParaRPr lang="en-US"/>
        </a:p>
      </dgm:t>
    </dgm:pt>
    <dgm:pt modelId="{6E4441A9-1B47-4F7F-8A0C-F55305B943DC}">
      <dgm:prSet/>
      <dgm:spPr/>
      <dgm:t>
        <a:bodyPr/>
        <a:lstStyle/>
        <a:p>
          <a:r>
            <a:rPr lang="en-US" dirty="0"/>
            <a:t>Dose efficacy assessment</a:t>
          </a:r>
        </a:p>
      </dgm:t>
    </dgm:pt>
    <dgm:pt modelId="{F1FA5C02-F248-4006-8886-BCA4B1D1D66C}" type="parTrans" cxnId="{CE767922-8ABF-4B79-B3EE-40DC9B9B5A42}">
      <dgm:prSet/>
      <dgm:spPr/>
      <dgm:t>
        <a:bodyPr/>
        <a:lstStyle/>
        <a:p>
          <a:endParaRPr lang="en-US"/>
        </a:p>
      </dgm:t>
    </dgm:pt>
    <dgm:pt modelId="{7F15C807-7BBC-423E-BF96-78B25256941D}" type="sibTrans" cxnId="{CE767922-8ABF-4B79-B3EE-40DC9B9B5A42}">
      <dgm:prSet/>
      <dgm:spPr/>
      <dgm:t>
        <a:bodyPr/>
        <a:lstStyle/>
        <a:p>
          <a:endParaRPr lang="en-US"/>
        </a:p>
      </dgm:t>
    </dgm:pt>
    <dgm:pt modelId="{A517C635-04B3-4E8A-B8A3-D2C1E3C9A031}">
      <dgm:prSet/>
      <dgm:spPr/>
      <dgm:t>
        <a:bodyPr/>
        <a:lstStyle/>
        <a:p>
          <a:r>
            <a:rPr lang="en-US" dirty="0"/>
            <a:t>60-90 minutes po </a:t>
          </a:r>
        </a:p>
      </dgm:t>
    </dgm:pt>
    <dgm:pt modelId="{4AF0523E-6E7C-4B31-8E3B-927A02DEE77C}" type="parTrans" cxnId="{0FF69C2C-559E-4AA3-B467-89BC30C88483}">
      <dgm:prSet/>
      <dgm:spPr/>
      <dgm:t>
        <a:bodyPr/>
        <a:lstStyle/>
        <a:p>
          <a:endParaRPr lang="en-US"/>
        </a:p>
      </dgm:t>
    </dgm:pt>
    <dgm:pt modelId="{047B61C7-776C-4B96-AA2D-58F407364A06}" type="sibTrans" cxnId="{0FF69C2C-559E-4AA3-B467-89BC30C88483}">
      <dgm:prSet/>
      <dgm:spPr/>
      <dgm:t>
        <a:bodyPr/>
        <a:lstStyle/>
        <a:p>
          <a:endParaRPr lang="en-US"/>
        </a:p>
      </dgm:t>
    </dgm:pt>
    <dgm:pt modelId="{4DACA88E-498D-44C5-ACE6-0DFA9EF669D2}">
      <dgm:prSet/>
      <dgm:spPr/>
      <dgm:t>
        <a:bodyPr/>
        <a:lstStyle/>
        <a:p>
          <a:r>
            <a:rPr lang="en-US" dirty="0"/>
            <a:t>15 minutes IV</a:t>
          </a:r>
        </a:p>
      </dgm:t>
    </dgm:pt>
    <dgm:pt modelId="{13A5C193-B1BC-4BAD-A42C-C781A69A1A83}" type="parTrans" cxnId="{D8CB79BB-5A7D-4754-AE9A-9FBD4DFF28F5}">
      <dgm:prSet/>
      <dgm:spPr/>
      <dgm:t>
        <a:bodyPr/>
        <a:lstStyle/>
        <a:p>
          <a:endParaRPr lang="en-US"/>
        </a:p>
      </dgm:t>
    </dgm:pt>
    <dgm:pt modelId="{E3EF7920-BDA4-4815-8E6E-4E6501F51571}" type="sibTrans" cxnId="{D8CB79BB-5A7D-4754-AE9A-9FBD4DFF28F5}">
      <dgm:prSet/>
      <dgm:spPr/>
      <dgm:t>
        <a:bodyPr/>
        <a:lstStyle/>
        <a:p>
          <a:endParaRPr lang="en-US"/>
        </a:p>
      </dgm:t>
    </dgm:pt>
    <dgm:pt modelId="{0B6F9FDC-FE06-4BAE-BABB-BE127FBE0846}">
      <dgm:prSet/>
      <dgm:spPr/>
      <dgm:t>
        <a:bodyPr/>
        <a:lstStyle/>
        <a:p>
          <a:r>
            <a:rPr lang="en-US" dirty="0"/>
            <a:t>Start equianalgesic Long-acting opioid when IR opioid is taken ATC (4 doses/day) and continued mod to severe pain</a:t>
          </a:r>
        </a:p>
      </dgm:t>
    </dgm:pt>
    <dgm:pt modelId="{23DF08D1-77AF-46CA-8A43-74298089119D}" type="parTrans" cxnId="{F83D5612-B36B-4DB5-B868-17E1D61499C4}">
      <dgm:prSet/>
      <dgm:spPr/>
    </dgm:pt>
    <dgm:pt modelId="{FA295A5B-5604-422F-9731-5AC1C593BE59}" type="sibTrans" cxnId="{F83D5612-B36B-4DB5-B868-17E1D61499C4}">
      <dgm:prSet/>
      <dgm:spPr/>
    </dgm:pt>
    <dgm:pt modelId="{97928235-5D3A-4AF6-8502-00CA5B6FC981}">
      <dgm:prSet/>
      <dgm:spPr/>
      <dgm:t>
        <a:bodyPr/>
        <a:lstStyle/>
        <a:p>
          <a:r>
            <a:rPr lang="en-US" dirty="0"/>
            <a:t>IR opioid dose 10-15% of total daily dose for BTP	</a:t>
          </a:r>
        </a:p>
      </dgm:t>
    </dgm:pt>
    <dgm:pt modelId="{B648ADC7-9A6C-4EDB-9A01-7FC03BC85309}" type="parTrans" cxnId="{E239C7A3-586A-4C51-B426-FCA90B4CD6FC}">
      <dgm:prSet/>
      <dgm:spPr/>
    </dgm:pt>
    <dgm:pt modelId="{16D32889-EE29-4881-BADB-DBEC56C149E8}" type="sibTrans" cxnId="{E239C7A3-586A-4C51-B426-FCA90B4CD6FC}">
      <dgm:prSet/>
      <dgm:spPr/>
    </dgm:pt>
    <dgm:pt modelId="{7A1A5A0B-FFC6-47BD-81EC-B1899ACDDB2F}">
      <dgm:prSet/>
      <dgm:spPr/>
      <dgm:t>
        <a:bodyPr/>
        <a:lstStyle/>
        <a:p>
          <a:r>
            <a:rPr lang="en-US" dirty="0"/>
            <a:t>IR opioid dose 10-15% of scheduled Long acting opioid for BTP</a:t>
          </a:r>
        </a:p>
      </dgm:t>
    </dgm:pt>
    <dgm:pt modelId="{28D29C71-7E83-47EF-A06F-C72869C721AB}" type="parTrans" cxnId="{D933D66D-8794-4396-A54E-6C3E4B81E453}">
      <dgm:prSet/>
      <dgm:spPr/>
    </dgm:pt>
    <dgm:pt modelId="{4FC4AD69-F127-4721-8257-474AB97C6BEA}" type="sibTrans" cxnId="{D933D66D-8794-4396-A54E-6C3E4B81E453}">
      <dgm:prSet/>
      <dgm:spPr/>
    </dgm:pt>
    <dgm:pt modelId="{FCE2AA64-6471-4B88-8A8F-5F20E670ACF2}">
      <dgm:prSet/>
      <dgm:spPr/>
      <dgm:t>
        <a:bodyPr/>
        <a:lstStyle/>
        <a:p>
          <a:r>
            <a:rPr lang="en-US" dirty="0"/>
            <a:t>Efficacy 3-4 hours</a:t>
          </a:r>
        </a:p>
      </dgm:t>
    </dgm:pt>
    <dgm:pt modelId="{554542FE-665E-4029-AEE0-8B06EA9BA22C}" type="parTrans" cxnId="{9E14E5EE-A91A-4131-8627-A9CCAD2BC66D}">
      <dgm:prSet/>
      <dgm:spPr/>
    </dgm:pt>
    <dgm:pt modelId="{921DE64F-4A72-4C79-9E8D-37D5CC98BF9D}" type="sibTrans" cxnId="{9E14E5EE-A91A-4131-8627-A9CCAD2BC66D}">
      <dgm:prSet/>
      <dgm:spPr/>
    </dgm:pt>
    <dgm:pt modelId="{CD9D7FA8-0947-40AC-835B-069A1113527D}">
      <dgm:prSet/>
      <dgm:spPr/>
      <dgm:t>
        <a:bodyPr/>
        <a:lstStyle/>
        <a:p>
          <a:r>
            <a:rPr lang="en-US" dirty="0"/>
            <a:t>Should not be taken ATC</a:t>
          </a:r>
        </a:p>
      </dgm:t>
    </dgm:pt>
    <dgm:pt modelId="{84C4D7F2-EBE1-4A53-988C-8685CC73CBFB}" type="parTrans" cxnId="{E54CB330-3303-4FE0-8FC3-BBAAB347F254}">
      <dgm:prSet/>
      <dgm:spPr/>
    </dgm:pt>
    <dgm:pt modelId="{92A95CCB-9E63-4284-A77B-BD5CBB0EA081}" type="sibTrans" cxnId="{E54CB330-3303-4FE0-8FC3-BBAAB347F254}">
      <dgm:prSet/>
      <dgm:spPr/>
    </dgm:pt>
    <dgm:pt modelId="{22D22C16-7D23-49D6-8A01-EBBB3623EDEF}" type="pres">
      <dgm:prSet presAssocID="{E5ED4851-3562-4AC1-97F3-6FB798E82CCD}" presName="Name0" presStyleCnt="0">
        <dgm:presLayoutVars>
          <dgm:dir/>
          <dgm:animLvl val="lvl"/>
          <dgm:resizeHandles val="exact"/>
        </dgm:presLayoutVars>
      </dgm:prSet>
      <dgm:spPr/>
    </dgm:pt>
    <dgm:pt modelId="{C40AFACF-562D-4635-B179-96B54E4CC076}" type="pres">
      <dgm:prSet presAssocID="{3D33E031-D8BC-41C5-884F-503448E09FBE}" presName="composite" presStyleCnt="0"/>
      <dgm:spPr/>
    </dgm:pt>
    <dgm:pt modelId="{F0B4AAFF-6219-4D49-977A-AAFE59C7EA2F}" type="pres">
      <dgm:prSet presAssocID="{3D33E031-D8BC-41C5-884F-503448E09FBE}" presName="parTx" presStyleLbl="alignNode1" presStyleIdx="0" presStyleCnt="3" custLinFactNeighborX="-33358">
        <dgm:presLayoutVars>
          <dgm:chMax val="0"/>
          <dgm:chPref val="0"/>
          <dgm:bulletEnabled val="1"/>
        </dgm:presLayoutVars>
      </dgm:prSet>
      <dgm:spPr/>
    </dgm:pt>
    <dgm:pt modelId="{B8811C43-7EF3-4323-9753-687F82F83D0D}" type="pres">
      <dgm:prSet presAssocID="{3D33E031-D8BC-41C5-884F-503448E09FBE}" presName="desTx" presStyleLbl="alignAccFollowNode1" presStyleIdx="0" presStyleCnt="3">
        <dgm:presLayoutVars>
          <dgm:bulletEnabled val="1"/>
        </dgm:presLayoutVars>
      </dgm:prSet>
      <dgm:spPr/>
    </dgm:pt>
    <dgm:pt modelId="{C3B1034C-E268-4B94-AE82-90E25A35C03A}" type="pres">
      <dgm:prSet presAssocID="{BEB66717-A667-4DCD-9F72-095284768413}" presName="space" presStyleCnt="0"/>
      <dgm:spPr/>
    </dgm:pt>
    <dgm:pt modelId="{AC738C76-361D-4DF8-80D5-C3B27DC41EC6}" type="pres">
      <dgm:prSet presAssocID="{D96C87B7-5510-4C50-AE50-B743F4CD5513}" presName="composite" presStyleCnt="0"/>
      <dgm:spPr/>
    </dgm:pt>
    <dgm:pt modelId="{ADDCFD1A-0DFD-44A1-9C89-6B29D41E5CA1}" type="pres">
      <dgm:prSet presAssocID="{D96C87B7-5510-4C50-AE50-B743F4CD5513}" presName="parTx" presStyleLbl="alignNode1" presStyleIdx="1" presStyleCnt="3">
        <dgm:presLayoutVars>
          <dgm:chMax val="0"/>
          <dgm:chPref val="0"/>
          <dgm:bulletEnabled val="1"/>
        </dgm:presLayoutVars>
      </dgm:prSet>
      <dgm:spPr/>
    </dgm:pt>
    <dgm:pt modelId="{9325A725-C5F8-4723-8578-806E14C02100}" type="pres">
      <dgm:prSet presAssocID="{D96C87B7-5510-4C50-AE50-B743F4CD5513}" presName="desTx" presStyleLbl="alignAccFollowNode1" presStyleIdx="1" presStyleCnt="3">
        <dgm:presLayoutVars>
          <dgm:bulletEnabled val="1"/>
        </dgm:presLayoutVars>
      </dgm:prSet>
      <dgm:spPr/>
    </dgm:pt>
    <dgm:pt modelId="{53AB212F-5505-45BC-A054-DBFC223D6D81}" type="pres">
      <dgm:prSet presAssocID="{9FC82B1E-38C8-4264-8323-428AE7704123}" presName="space" presStyleCnt="0"/>
      <dgm:spPr/>
    </dgm:pt>
    <dgm:pt modelId="{94E4E029-B62C-489F-84D8-3E308C3776BB}" type="pres">
      <dgm:prSet presAssocID="{24B995D8-4993-45B2-8D46-48A7C517F470}" presName="composite" presStyleCnt="0"/>
      <dgm:spPr/>
    </dgm:pt>
    <dgm:pt modelId="{4CC362B0-4928-4A9F-B914-F68DCB532CFB}" type="pres">
      <dgm:prSet presAssocID="{24B995D8-4993-45B2-8D46-48A7C517F470}" presName="parTx" presStyleLbl="alignNode1" presStyleIdx="2" presStyleCnt="3">
        <dgm:presLayoutVars>
          <dgm:chMax val="0"/>
          <dgm:chPref val="0"/>
          <dgm:bulletEnabled val="1"/>
        </dgm:presLayoutVars>
      </dgm:prSet>
      <dgm:spPr/>
    </dgm:pt>
    <dgm:pt modelId="{9B425387-E940-4885-B727-1821E365220F}" type="pres">
      <dgm:prSet presAssocID="{24B995D8-4993-45B2-8D46-48A7C517F470}" presName="desTx" presStyleLbl="alignAccFollowNode1" presStyleIdx="2" presStyleCnt="3">
        <dgm:presLayoutVars>
          <dgm:bulletEnabled val="1"/>
        </dgm:presLayoutVars>
      </dgm:prSet>
      <dgm:spPr/>
    </dgm:pt>
  </dgm:ptLst>
  <dgm:cxnLst>
    <dgm:cxn modelId="{1AF56703-AE5B-43CD-B097-5B99FD81D194}" srcId="{E5ED4851-3562-4AC1-97F3-6FB798E82CCD}" destId="{24B995D8-4993-45B2-8D46-48A7C517F470}" srcOrd="2" destOrd="0" parTransId="{A2C54AA4-CB44-47DA-AC39-19FAEA70C397}" sibTransId="{F8A0589C-760C-49FA-9E95-A996FF1296B0}"/>
    <dgm:cxn modelId="{F83D5612-B36B-4DB5-B868-17E1D61499C4}" srcId="{3D33E031-D8BC-41C5-884F-503448E09FBE}" destId="{0B6F9FDC-FE06-4BAE-BABB-BE127FBE0846}" srcOrd="2" destOrd="0" parTransId="{23DF08D1-77AF-46CA-8A43-74298089119D}" sibTransId="{FA295A5B-5604-422F-9731-5AC1C593BE59}"/>
    <dgm:cxn modelId="{1AEA1113-CEE5-4568-9B1C-0134E2217AE8}" srcId="{71A207AB-AF80-4351-B3B8-6942FD800B97}" destId="{11B7C67F-BA2F-47C7-9616-E1E6FA4A4873}" srcOrd="1" destOrd="0" parTransId="{9B1E4AAC-868C-4CD8-8541-29F2F1CA3B3A}" sibTransId="{870187F3-0B1D-42CB-814B-72F038232A26}"/>
    <dgm:cxn modelId="{069DCB15-CAF9-4620-8394-666F6D265527}" srcId="{D96C87B7-5510-4C50-AE50-B743F4CD5513}" destId="{71A207AB-AF80-4351-B3B8-6942FD800B97}" srcOrd="0" destOrd="0" parTransId="{99D69861-3D1C-4BB5-A055-FB3495CEBD22}" sibTransId="{835FBDB7-0BB1-4280-838C-44147AAE492E}"/>
    <dgm:cxn modelId="{09BC2C1A-6B5A-4FA6-B598-7CE4BAAF3218}" type="presOf" srcId="{4DA33F44-237D-4D85-B67D-A7BE6FAF976F}" destId="{B8811C43-7EF3-4323-9753-687F82F83D0D}" srcOrd="0" destOrd="1" presId="urn:microsoft.com/office/officeart/2005/8/layout/hList1"/>
    <dgm:cxn modelId="{10BF2B1C-2C6C-4480-AF69-984ACB48129E}" type="presOf" srcId="{97928235-5D3A-4AF6-8502-00CA5B6FC981}" destId="{B8811C43-7EF3-4323-9753-687F82F83D0D}" srcOrd="0" destOrd="9" presId="urn:microsoft.com/office/officeart/2005/8/layout/hList1"/>
    <dgm:cxn modelId="{A930461D-3524-4C26-83F7-2C071A60148E}" srcId="{B60791A6-ED93-43F4-9F58-02D1D60D07DD}" destId="{2F1A832D-E23C-4F71-898A-A30AF1FE6BE2}" srcOrd="1" destOrd="0" parTransId="{C9C85050-CD5B-4392-8DE1-64B6BE66CC73}" sibTransId="{28FB4B18-BD11-4675-AECE-B18A6CD941DB}"/>
    <dgm:cxn modelId="{CE767922-8ABF-4B79-B3EE-40DC9B9B5A42}" srcId="{3D33E031-D8BC-41C5-884F-503448E09FBE}" destId="{6E4441A9-1B47-4F7F-8A0C-F55305B943DC}" srcOrd="1" destOrd="0" parTransId="{F1FA5C02-F248-4006-8886-BCA4B1D1D66C}" sibTransId="{7F15C807-7BBC-423E-BF96-78B25256941D}"/>
    <dgm:cxn modelId="{90A89924-C34F-40A8-B669-6CA1B015E0C4}" srcId="{B60791A6-ED93-43F4-9F58-02D1D60D07DD}" destId="{3EC7359B-3B3B-40F7-AD4F-DBE2B0A08D06}" srcOrd="2" destOrd="0" parTransId="{B0F17901-9B87-49AD-974D-1F181AB488BF}" sibTransId="{BBDD8F35-2CA2-4822-A4F1-6EE649C4503A}"/>
    <dgm:cxn modelId="{B5ABB525-884E-4388-A31D-D7D0D22AB1DB}" type="presOf" srcId="{C5E456FC-35A1-4AC2-9F67-EF51BF83D4C7}" destId="{9325A725-C5F8-4723-8578-806E14C02100}" srcOrd="0" destOrd="7" presId="urn:microsoft.com/office/officeart/2005/8/layout/hList1"/>
    <dgm:cxn modelId="{0FF69C2C-559E-4AA3-B467-89BC30C88483}" srcId="{6E4441A9-1B47-4F7F-8A0C-F55305B943DC}" destId="{A517C635-04B3-4E8A-B8A3-D2C1E3C9A031}" srcOrd="0" destOrd="0" parTransId="{4AF0523E-6E7C-4B31-8E3B-927A02DEE77C}" sibTransId="{047B61C7-776C-4B96-AA2D-58F407364A06}"/>
    <dgm:cxn modelId="{E54CB330-3303-4FE0-8FC3-BBAAB347F254}" srcId="{7A1A5A0B-FFC6-47BD-81EC-B1899ACDDB2F}" destId="{CD9D7FA8-0947-40AC-835B-069A1113527D}" srcOrd="1" destOrd="0" parTransId="{84C4D7F2-EBE1-4A53-988C-8685CC73CBFB}" sibTransId="{92A95CCB-9E63-4284-A77B-BD5CBB0EA081}"/>
    <dgm:cxn modelId="{7F2A6937-E87E-42F9-ACC9-243D3D14AF9B}" type="presOf" srcId="{E54FA886-DE2B-4FF0-B133-19AFA7C517DB}" destId="{9325A725-C5F8-4723-8578-806E14C02100}" srcOrd="0" destOrd="5" presId="urn:microsoft.com/office/officeart/2005/8/layout/hList1"/>
    <dgm:cxn modelId="{F329F743-12CD-4249-81BF-727B180F3DB5}" type="presOf" srcId="{B60791A6-ED93-43F4-9F58-02D1D60D07DD}" destId="{B8811C43-7EF3-4323-9753-687F82F83D0D}" srcOrd="0" destOrd="0" presId="urn:microsoft.com/office/officeart/2005/8/layout/hList1"/>
    <dgm:cxn modelId="{A50F5B47-1615-4951-8332-BFD66FA7550C}" type="presOf" srcId="{71A207AB-AF80-4351-B3B8-6942FD800B97}" destId="{9325A725-C5F8-4723-8578-806E14C02100}" srcOrd="0" destOrd="0" presId="urn:microsoft.com/office/officeart/2005/8/layout/hList1"/>
    <dgm:cxn modelId="{CCA53348-3770-439D-9639-22AD0CC66284}" type="presOf" srcId="{4B509C8D-5D91-48DE-AA87-E954572FDAB7}" destId="{9325A725-C5F8-4723-8578-806E14C02100}" srcOrd="0" destOrd="4" presId="urn:microsoft.com/office/officeart/2005/8/layout/hList1"/>
    <dgm:cxn modelId="{0B9A0E4A-B010-4B61-9390-39D4CA89B83B}" srcId="{24B995D8-4993-45B2-8D46-48A7C517F470}" destId="{6D22936D-294E-47DF-A497-5100DFE82133}" srcOrd="0" destOrd="0" parTransId="{7BED415C-2926-4195-9FA3-640CC1B73239}" sibTransId="{3B7CAD90-63BE-489E-9574-EDCA80CCA960}"/>
    <dgm:cxn modelId="{ED29964B-AD2C-4DA2-94C8-F92A0BCEB657}" srcId="{E5ED4851-3562-4AC1-97F3-6FB798E82CCD}" destId="{D96C87B7-5510-4C50-AE50-B743F4CD5513}" srcOrd="1" destOrd="0" parTransId="{7B39D80B-DF63-412E-9B51-8B8F86C54A5C}" sibTransId="{9FC82B1E-38C8-4264-8323-428AE7704123}"/>
    <dgm:cxn modelId="{C5BE026C-0DA4-41DF-A2DC-CE72C858E851}" srcId="{B60791A6-ED93-43F4-9F58-02D1D60D07DD}" destId="{4DA33F44-237D-4D85-B67D-A7BE6FAF976F}" srcOrd="0" destOrd="0" parTransId="{F2EE6CCC-A808-4DDA-92D0-97535591B0CE}" sibTransId="{E3D8CD6D-78D3-415E-AF09-A5E7226DFDCD}"/>
    <dgm:cxn modelId="{D933D66D-8794-4396-A54E-6C3E4B81E453}" srcId="{D96C87B7-5510-4C50-AE50-B743F4CD5513}" destId="{7A1A5A0B-FFC6-47BD-81EC-B1899ACDDB2F}" srcOrd="2" destOrd="0" parTransId="{28D29C71-7E83-47EF-A06F-C72869C721AB}" sibTransId="{4FC4AD69-F127-4721-8257-474AB97C6BEA}"/>
    <dgm:cxn modelId="{BEB5EF50-D3F7-4C43-BB21-7892F82320F1}" type="presOf" srcId="{6D22936D-294E-47DF-A497-5100DFE82133}" destId="{9B425387-E940-4885-B727-1821E365220F}" srcOrd="0" destOrd="0" presId="urn:microsoft.com/office/officeart/2005/8/layout/hList1"/>
    <dgm:cxn modelId="{674FFA50-168D-4764-B9B7-F2EB62237F0B}" type="presOf" srcId="{E5ED4851-3562-4AC1-97F3-6FB798E82CCD}" destId="{22D22C16-7D23-49D6-8A01-EBBB3623EDEF}" srcOrd="0" destOrd="0" presId="urn:microsoft.com/office/officeart/2005/8/layout/hList1"/>
    <dgm:cxn modelId="{57FDF152-BAB0-4CA4-811C-6DB80EF06AD2}" type="presOf" srcId="{CD9D7FA8-0947-40AC-835B-069A1113527D}" destId="{9325A725-C5F8-4723-8578-806E14C02100}" srcOrd="0" destOrd="10" presId="urn:microsoft.com/office/officeart/2005/8/layout/hList1"/>
    <dgm:cxn modelId="{46583254-BD42-4D5C-BF67-41C0E00D4990}" type="presOf" srcId="{7F7B3FA6-BC16-40C2-A0A6-9FC023A49928}" destId="{9325A725-C5F8-4723-8578-806E14C02100}" srcOrd="0" destOrd="6" presId="urn:microsoft.com/office/officeart/2005/8/layout/hList1"/>
    <dgm:cxn modelId="{104BF176-5AC0-4A24-865F-79507C66F5F0}" srcId="{24B995D8-4993-45B2-8D46-48A7C517F470}" destId="{813236E0-930B-48FC-991A-901970824717}" srcOrd="1" destOrd="0" parTransId="{1CB61A48-D13B-4250-A4D8-202E4ABB1785}" sibTransId="{FD45747C-823A-49C2-9159-9D03DB4EB933}"/>
    <dgm:cxn modelId="{F8F51F58-18A3-47A8-9537-3D87C423A245}" type="presOf" srcId="{D96C87B7-5510-4C50-AE50-B743F4CD5513}" destId="{ADDCFD1A-0DFD-44A1-9C89-6B29D41E5CA1}" srcOrd="0" destOrd="0" presId="urn:microsoft.com/office/officeart/2005/8/layout/hList1"/>
    <dgm:cxn modelId="{34E56178-2029-414C-AF4D-72B13F077BC2}" type="presOf" srcId="{3D33E031-D8BC-41C5-884F-503448E09FBE}" destId="{F0B4AAFF-6219-4D49-977A-AAFE59C7EA2F}" srcOrd="0" destOrd="0" presId="urn:microsoft.com/office/officeart/2005/8/layout/hList1"/>
    <dgm:cxn modelId="{EE01FE58-B77B-480B-8C28-024A63640841}" type="presOf" srcId="{2F1A832D-E23C-4F71-898A-A30AF1FE6BE2}" destId="{B8811C43-7EF3-4323-9753-687F82F83D0D}" srcOrd="0" destOrd="2" presId="urn:microsoft.com/office/officeart/2005/8/layout/hList1"/>
    <dgm:cxn modelId="{4C88087A-C4DF-4CE6-8972-A69A947282E4}" srcId="{E54FA886-DE2B-4FF0-B133-19AFA7C517DB}" destId="{7F7B3FA6-BC16-40C2-A0A6-9FC023A49928}" srcOrd="0" destOrd="0" parTransId="{190FE362-6805-43AD-B76E-C24EA0165A0B}" sibTransId="{87AAE66A-B853-44CB-8B9E-720B5CBF1098}"/>
    <dgm:cxn modelId="{55DC4C7B-2ABB-4DCB-813E-3D76E51B4C9A}" srcId="{E5ED4851-3562-4AC1-97F3-6FB798E82CCD}" destId="{3D33E031-D8BC-41C5-884F-503448E09FBE}" srcOrd="0" destOrd="0" parTransId="{138FFB8B-2E26-48E9-BCC1-B857A396770C}" sibTransId="{BEB66717-A667-4DCD-9F72-095284768413}"/>
    <dgm:cxn modelId="{44F2977F-A2AB-44DA-B7EE-CBDA5E3C19B0}" type="presOf" srcId="{24B995D8-4993-45B2-8D46-48A7C517F470}" destId="{4CC362B0-4928-4A9F-B914-F68DCB532CFB}" srcOrd="0" destOrd="0" presId="urn:microsoft.com/office/officeart/2005/8/layout/hList1"/>
    <dgm:cxn modelId="{8C43C68C-0A20-41E2-BEA5-16DD2ABD4190}" type="presOf" srcId="{3EC7359B-3B3B-40F7-AD4F-DBE2B0A08D06}" destId="{B8811C43-7EF3-4323-9753-687F82F83D0D}" srcOrd="0" destOrd="3" presId="urn:microsoft.com/office/officeart/2005/8/layout/hList1"/>
    <dgm:cxn modelId="{3D2E2190-6188-4E64-868E-A9F119FD9898}" srcId="{71A207AB-AF80-4351-B3B8-6942FD800B97}" destId="{EC9AB39C-1715-451B-839C-F429BC891466}" srcOrd="0" destOrd="0" parTransId="{244316B1-DB43-4CBB-A588-BC0F195E7939}" sibTransId="{D46CACAE-449E-460A-9C37-8E3B8BDC3BB0}"/>
    <dgm:cxn modelId="{8DDEFDA0-9E49-49B9-9844-D7179C0E07F5}" srcId="{B60791A6-ED93-43F4-9F58-02D1D60D07DD}" destId="{11EC4039-43FE-4DEC-BF2C-BE6E770B0566}" srcOrd="3" destOrd="0" parTransId="{102D0336-82BF-4649-9B54-1325B81411B5}" sibTransId="{754E4618-F43A-4226-AB2F-F659E312708C}"/>
    <dgm:cxn modelId="{E239C7A3-586A-4C51-B426-FCA90B4CD6FC}" srcId="{3D33E031-D8BC-41C5-884F-503448E09FBE}" destId="{97928235-5D3A-4AF6-8502-00CA5B6FC981}" srcOrd="3" destOrd="0" parTransId="{B648ADC7-9A6C-4EDB-9A01-7FC03BC85309}" sibTransId="{16D32889-EE29-4881-BADB-DBEC56C149E8}"/>
    <dgm:cxn modelId="{FB9E95A4-AC3D-45A2-BF19-9F4A59A17836}" srcId="{D96C87B7-5510-4C50-AE50-B743F4CD5513}" destId="{E54FA886-DE2B-4FF0-B133-19AFA7C517DB}" srcOrd="1" destOrd="0" parTransId="{CD0DA8A7-5773-45B8-8B7D-5E47595F0285}" sibTransId="{22B4C12E-3F41-418C-930A-F73E4C7C086C}"/>
    <dgm:cxn modelId="{F477F4AF-420C-4106-A755-45A4260E54E4}" type="presOf" srcId="{11B7C67F-BA2F-47C7-9616-E1E6FA4A4873}" destId="{9325A725-C5F8-4723-8578-806E14C02100}" srcOrd="0" destOrd="3" presId="urn:microsoft.com/office/officeart/2005/8/layout/hList1"/>
    <dgm:cxn modelId="{D8CB79BB-5A7D-4754-AE9A-9FBD4DFF28F5}" srcId="{6E4441A9-1B47-4F7F-8A0C-F55305B943DC}" destId="{4DACA88E-498D-44C5-ACE6-0DFA9EF669D2}" srcOrd="1" destOrd="0" parTransId="{13A5C193-B1BC-4BAD-A42C-C781A69A1A83}" sibTransId="{E3EF7920-BDA4-4815-8E6E-4E6501F51571}"/>
    <dgm:cxn modelId="{AC9A0CC5-D431-4B8E-994A-9480528B460C}" type="presOf" srcId="{4DACA88E-498D-44C5-ACE6-0DFA9EF669D2}" destId="{B8811C43-7EF3-4323-9753-687F82F83D0D}" srcOrd="0" destOrd="7" presId="urn:microsoft.com/office/officeart/2005/8/layout/hList1"/>
    <dgm:cxn modelId="{2631C4C6-F854-480E-9A23-4BB42952D58D}" type="presOf" srcId="{6E4441A9-1B47-4F7F-8A0C-F55305B943DC}" destId="{B8811C43-7EF3-4323-9753-687F82F83D0D}" srcOrd="0" destOrd="5" presId="urn:microsoft.com/office/officeart/2005/8/layout/hList1"/>
    <dgm:cxn modelId="{A04E3FC9-D117-4FF9-A103-92FCFE0A918D}" type="presOf" srcId="{FCE2AA64-6471-4B88-8A8F-5F20E670ACF2}" destId="{9325A725-C5F8-4723-8578-806E14C02100}" srcOrd="0" destOrd="9" presId="urn:microsoft.com/office/officeart/2005/8/layout/hList1"/>
    <dgm:cxn modelId="{9F6CADCF-5634-469E-B900-8EC4B7F12F13}" srcId="{EC9AB39C-1715-451B-839C-F429BC891466}" destId="{7D64E031-D3C7-4F6A-AEE7-F6FD1D371939}" srcOrd="0" destOrd="0" parTransId="{6AA24A1F-AD67-4618-BB30-9E65A790BD51}" sibTransId="{DA3AD75F-9054-4978-BBF3-CF605C2FBA50}"/>
    <dgm:cxn modelId="{09C301D6-54A5-4C81-8F09-538A4545E5D6}" type="presOf" srcId="{813236E0-930B-48FC-991A-901970824717}" destId="{9B425387-E940-4885-B727-1821E365220F}" srcOrd="0" destOrd="1" presId="urn:microsoft.com/office/officeart/2005/8/layout/hList1"/>
    <dgm:cxn modelId="{8E3EEFD9-9056-45F3-AAEC-E5E9BF5E55D5}" type="presOf" srcId="{11EC4039-43FE-4DEC-BF2C-BE6E770B0566}" destId="{B8811C43-7EF3-4323-9753-687F82F83D0D}" srcOrd="0" destOrd="4" presId="urn:microsoft.com/office/officeart/2005/8/layout/hList1"/>
    <dgm:cxn modelId="{BBF630E0-2525-44CF-AD6F-C42F33576FD7}" srcId="{11B7C67F-BA2F-47C7-9616-E1E6FA4A4873}" destId="{4B509C8D-5D91-48DE-AA87-E954572FDAB7}" srcOrd="0" destOrd="0" parTransId="{349AFA37-198C-45D7-9B9B-93F464654B7C}" sibTransId="{3327AFCF-2C76-406E-BF3C-9BACBA88086E}"/>
    <dgm:cxn modelId="{EE3062E1-9070-438F-BA92-B25AC21B2EAE}" srcId="{3D33E031-D8BC-41C5-884F-503448E09FBE}" destId="{B60791A6-ED93-43F4-9F58-02D1D60D07DD}" srcOrd="0" destOrd="0" parTransId="{499D1BDA-510C-4993-A424-B5219F42818A}" sibTransId="{457F8840-403B-4805-972A-A2911049BF69}"/>
    <dgm:cxn modelId="{52C1E6E3-59D1-4D42-9B5C-E6D136027CC3}" type="presOf" srcId="{7A1A5A0B-FFC6-47BD-81EC-B1899ACDDB2F}" destId="{9325A725-C5F8-4723-8578-806E14C02100}" srcOrd="0" destOrd="8" presId="urn:microsoft.com/office/officeart/2005/8/layout/hList1"/>
    <dgm:cxn modelId="{4419DEE4-9492-4837-AC10-B698DC3B26C4}" type="presOf" srcId="{EC9AB39C-1715-451B-839C-F429BC891466}" destId="{9325A725-C5F8-4723-8578-806E14C02100}" srcOrd="0" destOrd="1" presId="urn:microsoft.com/office/officeart/2005/8/layout/hList1"/>
    <dgm:cxn modelId="{9E14E5EE-A91A-4131-8627-A9CCAD2BC66D}" srcId="{7A1A5A0B-FFC6-47BD-81EC-B1899ACDDB2F}" destId="{FCE2AA64-6471-4B88-8A8F-5F20E670ACF2}" srcOrd="0" destOrd="0" parTransId="{554542FE-665E-4029-AEE0-8B06EA9BA22C}" sibTransId="{921DE64F-4A72-4C79-9E8D-37D5CC98BF9D}"/>
    <dgm:cxn modelId="{D3456FF2-AF05-4B87-A65D-A305F7B4C3F4}" type="presOf" srcId="{0B6F9FDC-FE06-4BAE-BABB-BE127FBE0846}" destId="{B8811C43-7EF3-4323-9753-687F82F83D0D}" srcOrd="0" destOrd="8" presId="urn:microsoft.com/office/officeart/2005/8/layout/hList1"/>
    <dgm:cxn modelId="{2349F5F3-82FE-46EA-AB2D-7B39E101AE21}" type="presOf" srcId="{A517C635-04B3-4E8A-B8A3-D2C1E3C9A031}" destId="{B8811C43-7EF3-4323-9753-687F82F83D0D}" srcOrd="0" destOrd="6" presId="urn:microsoft.com/office/officeart/2005/8/layout/hList1"/>
    <dgm:cxn modelId="{63CC80F7-8AE6-4DC1-97E5-F567C0C7FB11}" type="presOf" srcId="{7D64E031-D3C7-4F6A-AEE7-F6FD1D371939}" destId="{9325A725-C5F8-4723-8578-806E14C02100}" srcOrd="0" destOrd="2" presId="urn:microsoft.com/office/officeart/2005/8/layout/hList1"/>
    <dgm:cxn modelId="{0CE1EFF9-AB5F-479C-A516-B08B337032E9}" srcId="{7F7B3FA6-BC16-40C2-A0A6-9FC023A49928}" destId="{C5E456FC-35A1-4AC2-9F67-EF51BF83D4C7}" srcOrd="0" destOrd="0" parTransId="{F2F23F65-9A41-4813-A574-1944B9CCEB8D}" sibTransId="{CECAD513-ECD6-4C85-B137-1F02A0AFB35B}"/>
    <dgm:cxn modelId="{D6E51C94-AF6C-4C99-A3FA-BF3A98FC15F3}" type="presParOf" srcId="{22D22C16-7D23-49D6-8A01-EBBB3623EDEF}" destId="{C40AFACF-562D-4635-B179-96B54E4CC076}" srcOrd="0" destOrd="0" presId="urn:microsoft.com/office/officeart/2005/8/layout/hList1"/>
    <dgm:cxn modelId="{66D1A582-0B75-4025-8EBA-2AC9DCB6D011}" type="presParOf" srcId="{C40AFACF-562D-4635-B179-96B54E4CC076}" destId="{F0B4AAFF-6219-4D49-977A-AAFE59C7EA2F}" srcOrd="0" destOrd="0" presId="urn:microsoft.com/office/officeart/2005/8/layout/hList1"/>
    <dgm:cxn modelId="{36FAC32E-2996-4AA1-84EC-864CB4206D9F}" type="presParOf" srcId="{C40AFACF-562D-4635-B179-96B54E4CC076}" destId="{B8811C43-7EF3-4323-9753-687F82F83D0D}" srcOrd="1" destOrd="0" presId="urn:microsoft.com/office/officeart/2005/8/layout/hList1"/>
    <dgm:cxn modelId="{75A3D033-7D49-401A-84B4-5A3DB889EECC}" type="presParOf" srcId="{22D22C16-7D23-49D6-8A01-EBBB3623EDEF}" destId="{C3B1034C-E268-4B94-AE82-90E25A35C03A}" srcOrd="1" destOrd="0" presId="urn:microsoft.com/office/officeart/2005/8/layout/hList1"/>
    <dgm:cxn modelId="{44BBFB36-C7FC-4A63-9D7D-F54495BCCE46}" type="presParOf" srcId="{22D22C16-7D23-49D6-8A01-EBBB3623EDEF}" destId="{AC738C76-361D-4DF8-80D5-C3B27DC41EC6}" srcOrd="2" destOrd="0" presId="urn:microsoft.com/office/officeart/2005/8/layout/hList1"/>
    <dgm:cxn modelId="{0E9AE9D3-00A0-442E-845B-5D319CEE9496}" type="presParOf" srcId="{AC738C76-361D-4DF8-80D5-C3B27DC41EC6}" destId="{ADDCFD1A-0DFD-44A1-9C89-6B29D41E5CA1}" srcOrd="0" destOrd="0" presId="urn:microsoft.com/office/officeart/2005/8/layout/hList1"/>
    <dgm:cxn modelId="{497375DA-DC14-4705-BEE0-BA2A0BE73915}" type="presParOf" srcId="{AC738C76-361D-4DF8-80D5-C3B27DC41EC6}" destId="{9325A725-C5F8-4723-8578-806E14C02100}" srcOrd="1" destOrd="0" presId="urn:microsoft.com/office/officeart/2005/8/layout/hList1"/>
    <dgm:cxn modelId="{FF5C2DE2-C525-4B7A-82E2-43F99940A961}" type="presParOf" srcId="{22D22C16-7D23-49D6-8A01-EBBB3623EDEF}" destId="{53AB212F-5505-45BC-A054-DBFC223D6D81}" srcOrd="3" destOrd="0" presId="urn:microsoft.com/office/officeart/2005/8/layout/hList1"/>
    <dgm:cxn modelId="{80684C2B-BB1F-4234-853E-9EA576A8C9CD}" type="presParOf" srcId="{22D22C16-7D23-49D6-8A01-EBBB3623EDEF}" destId="{94E4E029-B62C-489F-84D8-3E308C3776BB}" srcOrd="4" destOrd="0" presId="urn:microsoft.com/office/officeart/2005/8/layout/hList1"/>
    <dgm:cxn modelId="{11DB96BA-DA01-43B3-ACBC-4026F0C53081}" type="presParOf" srcId="{94E4E029-B62C-489F-84D8-3E308C3776BB}" destId="{4CC362B0-4928-4A9F-B914-F68DCB532CFB}" srcOrd="0" destOrd="0" presId="urn:microsoft.com/office/officeart/2005/8/layout/hList1"/>
    <dgm:cxn modelId="{0A2EB0F9-1F9E-448C-904B-A1A852495988}" type="presParOf" srcId="{94E4E029-B62C-489F-84D8-3E308C3776BB}" destId="{9B425387-E940-4885-B727-1821E365220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CB38532-F7D6-49F2-97AE-C569B7BAEF2F}"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E0D85C01-502E-4846-8497-BAF633F677B4}">
      <dgm:prSet custT="1"/>
      <dgm:spPr/>
      <dgm:t>
        <a:bodyPr/>
        <a:lstStyle/>
        <a:p>
          <a:r>
            <a:rPr lang="en-US" sz="1800" dirty="0"/>
            <a:t>Age</a:t>
          </a:r>
        </a:p>
      </dgm:t>
    </dgm:pt>
    <dgm:pt modelId="{77F29934-6AD0-4EE6-9872-95442BAF824F}" type="parTrans" cxnId="{0E2313BD-46E8-4F60-B58D-DF4F362EA198}">
      <dgm:prSet/>
      <dgm:spPr/>
      <dgm:t>
        <a:bodyPr/>
        <a:lstStyle/>
        <a:p>
          <a:endParaRPr lang="en-US" sz="1400"/>
        </a:p>
      </dgm:t>
    </dgm:pt>
    <dgm:pt modelId="{CB17F0D4-F87A-4E21-A2D8-2F3B3D8D3735}" type="sibTrans" cxnId="{0E2313BD-46E8-4F60-B58D-DF4F362EA198}">
      <dgm:prSet/>
      <dgm:spPr/>
      <dgm:t>
        <a:bodyPr/>
        <a:lstStyle/>
        <a:p>
          <a:endParaRPr lang="en-US" sz="1400"/>
        </a:p>
      </dgm:t>
    </dgm:pt>
    <dgm:pt modelId="{3C6F4817-6D96-400D-8D9F-9B10BDC674B5}">
      <dgm:prSet custT="1"/>
      <dgm:spPr/>
      <dgm:t>
        <a:bodyPr/>
        <a:lstStyle/>
        <a:p>
          <a:r>
            <a:rPr lang="en-US" sz="1800" dirty="0"/>
            <a:t>Intolerances vs Allergies</a:t>
          </a:r>
        </a:p>
      </dgm:t>
    </dgm:pt>
    <dgm:pt modelId="{3A9FC235-02D4-4E68-A365-391746193049}" type="parTrans" cxnId="{0CB82938-922C-417B-91EC-D1A52F5B7586}">
      <dgm:prSet/>
      <dgm:spPr/>
      <dgm:t>
        <a:bodyPr/>
        <a:lstStyle/>
        <a:p>
          <a:endParaRPr lang="en-US" sz="1400"/>
        </a:p>
      </dgm:t>
    </dgm:pt>
    <dgm:pt modelId="{65B29630-EBBA-4831-A29F-4481C0E939F0}" type="sibTrans" cxnId="{0CB82938-922C-417B-91EC-D1A52F5B7586}">
      <dgm:prSet/>
      <dgm:spPr/>
      <dgm:t>
        <a:bodyPr/>
        <a:lstStyle/>
        <a:p>
          <a:endParaRPr lang="en-US" sz="1400"/>
        </a:p>
      </dgm:t>
    </dgm:pt>
    <dgm:pt modelId="{65D38C88-D8E1-41DC-AD8D-0814F5ADA06F}">
      <dgm:prSet custT="1"/>
      <dgm:spPr/>
      <dgm:t>
        <a:bodyPr/>
        <a:lstStyle/>
        <a:p>
          <a:r>
            <a:rPr lang="en-US" sz="1800" dirty="0"/>
            <a:t>Drug-Drug Interactions</a:t>
          </a:r>
        </a:p>
      </dgm:t>
    </dgm:pt>
    <dgm:pt modelId="{944074DB-3995-4D86-A77E-9FD1AD229EB0}" type="parTrans" cxnId="{1E776CE4-F9AA-402B-B671-EF15ED7D0255}">
      <dgm:prSet/>
      <dgm:spPr/>
      <dgm:t>
        <a:bodyPr/>
        <a:lstStyle/>
        <a:p>
          <a:endParaRPr lang="en-US" sz="1400"/>
        </a:p>
      </dgm:t>
    </dgm:pt>
    <dgm:pt modelId="{377BAB64-4A6B-4D55-A08F-E455F77B373B}" type="sibTrans" cxnId="{1E776CE4-F9AA-402B-B671-EF15ED7D0255}">
      <dgm:prSet/>
      <dgm:spPr/>
      <dgm:t>
        <a:bodyPr/>
        <a:lstStyle/>
        <a:p>
          <a:endParaRPr lang="en-US" sz="1400"/>
        </a:p>
      </dgm:t>
    </dgm:pt>
    <dgm:pt modelId="{F6C26CAD-D4E7-47A9-B221-61E080233046}">
      <dgm:prSet custT="1"/>
      <dgm:spPr/>
      <dgm:t>
        <a:bodyPr/>
        <a:lstStyle/>
        <a:p>
          <a:r>
            <a:rPr lang="en-US" sz="1800" dirty="0"/>
            <a:t>Muscle mass</a:t>
          </a:r>
        </a:p>
      </dgm:t>
    </dgm:pt>
    <dgm:pt modelId="{D0B25AE2-4735-4DD8-9031-047969D1C2F4}" type="parTrans" cxnId="{275D7BFC-A73B-46A1-B43B-4DDA47AF0EAA}">
      <dgm:prSet/>
      <dgm:spPr/>
      <dgm:t>
        <a:bodyPr/>
        <a:lstStyle/>
        <a:p>
          <a:endParaRPr lang="en-US" sz="1400"/>
        </a:p>
      </dgm:t>
    </dgm:pt>
    <dgm:pt modelId="{10301FD6-4671-4235-A0B2-C43C9C14A57C}" type="sibTrans" cxnId="{275D7BFC-A73B-46A1-B43B-4DDA47AF0EAA}">
      <dgm:prSet/>
      <dgm:spPr/>
      <dgm:t>
        <a:bodyPr/>
        <a:lstStyle/>
        <a:p>
          <a:endParaRPr lang="en-US" sz="1400"/>
        </a:p>
      </dgm:t>
    </dgm:pt>
    <dgm:pt modelId="{3C97E4DF-4D91-4C59-848E-671C4C7770DD}">
      <dgm:prSet custT="1"/>
      <dgm:spPr/>
      <dgm:t>
        <a:bodyPr/>
        <a:lstStyle/>
        <a:p>
          <a:r>
            <a:rPr lang="en-US" sz="1400" dirty="0"/>
            <a:t>Caution with transdermal fentanyl</a:t>
          </a:r>
        </a:p>
      </dgm:t>
    </dgm:pt>
    <dgm:pt modelId="{D0D80E61-1691-4B54-97A2-80D23BBD0660}" type="parTrans" cxnId="{1B388BD5-EEAB-4A80-A178-FA38E43C50B1}">
      <dgm:prSet/>
      <dgm:spPr/>
      <dgm:t>
        <a:bodyPr/>
        <a:lstStyle/>
        <a:p>
          <a:endParaRPr lang="en-US" sz="1400"/>
        </a:p>
      </dgm:t>
    </dgm:pt>
    <dgm:pt modelId="{2AAAC809-7707-48FA-A8EB-4CAFEBFCBFA3}" type="sibTrans" cxnId="{1B388BD5-EEAB-4A80-A178-FA38E43C50B1}">
      <dgm:prSet/>
      <dgm:spPr/>
      <dgm:t>
        <a:bodyPr/>
        <a:lstStyle/>
        <a:p>
          <a:endParaRPr lang="en-US" sz="1400"/>
        </a:p>
      </dgm:t>
    </dgm:pt>
    <dgm:pt modelId="{83AF40AA-0AFB-465F-A2E9-A229C473D639}">
      <dgm:prSet custT="1"/>
      <dgm:spPr/>
      <dgm:t>
        <a:bodyPr/>
        <a:lstStyle/>
        <a:p>
          <a:r>
            <a:rPr lang="en-US" sz="1400" dirty="0"/>
            <a:t>Allergy = rash or hives, angioedema</a:t>
          </a:r>
        </a:p>
      </dgm:t>
    </dgm:pt>
    <dgm:pt modelId="{6BEA6B86-B305-4E82-91C8-BE3390E1001A}" type="parTrans" cxnId="{3AC254DE-FE14-48B0-9936-EF8F0CFF0EFB}">
      <dgm:prSet/>
      <dgm:spPr/>
      <dgm:t>
        <a:bodyPr/>
        <a:lstStyle/>
        <a:p>
          <a:endParaRPr lang="en-US" sz="1400"/>
        </a:p>
      </dgm:t>
    </dgm:pt>
    <dgm:pt modelId="{63310E17-1220-41B7-BA19-4AACD349EF93}" type="sibTrans" cxnId="{3AC254DE-FE14-48B0-9936-EF8F0CFF0EFB}">
      <dgm:prSet/>
      <dgm:spPr/>
      <dgm:t>
        <a:bodyPr/>
        <a:lstStyle/>
        <a:p>
          <a:endParaRPr lang="en-US" sz="1400"/>
        </a:p>
      </dgm:t>
    </dgm:pt>
    <dgm:pt modelId="{974FD708-6225-490C-855D-EFB6BF2F3522}">
      <dgm:prSet custT="1"/>
      <dgm:spPr/>
      <dgm:t>
        <a:bodyPr/>
        <a:lstStyle/>
        <a:p>
          <a:r>
            <a:rPr lang="en-US" sz="1400" dirty="0"/>
            <a:t>Intolerance = side effect, may be dose dependent</a:t>
          </a:r>
        </a:p>
      </dgm:t>
    </dgm:pt>
    <dgm:pt modelId="{A4A035D1-1F58-4FEC-8710-739F43B8703F}" type="parTrans" cxnId="{CF85C4F5-6259-4838-9A53-EDA986203EB8}">
      <dgm:prSet/>
      <dgm:spPr/>
      <dgm:t>
        <a:bodyPr/>
        <a:lstStyle/>
        <a:p>
          <a:endParaRPr lang="en-US" sz="1400"/>
        </a:p>
      </dgm:t>
    </dgm:pt>
    <dgm:pt modelId="{6BA149E6-928F-48DB-8071-6BA8BE2851F7}" type="sibTrans" cxnId="{CF85C4F5-6259-4838-9A53-EDA986203EB8}">
      <dgm:prSet/>
      <dgm:spPr/>
      <dgm:t>
        <a:bodyPr/>
        <a:lstStyle/>
        <a:p>
          <a:endParaRPr lang="en-US" sz="1400"/>
        </a:p>
      </dgm:t>
    </dgm:pt>
    <dgm:pt modelId="{3DA516C5-778C-4BDB-B220-903F97655B4E}">
      <dgm:prSet custT="1"/>
      <dgm:spPr/>
      <dgm:t>
        <a:bodyPr/>
        <a:lstStyle/>
        <a:p>
          <a:r>
            <a:rPr lang="en-US" sz="1400" dirty="0"/>
            <a:t>Itching is an opioid side effect, not an allergy if no rash</a:t>
          </a:r>
        </a:p>
      </dgm:t>
    </dgm:pt>
    <dgm:pt modelId="{68764E8A-C730-44F5-842E-5D9CB5CFE095}" type="parTrans" cxnId="{5F40C8E2-4AFB-4455-A9E2-B647AB3BC14B}">
      <dgm:prSet/>
      <dgm:spPr/>
      <dgm:t>
        <a:bodyPr/>
        <a:lstStyle/>
        <a:p>
          <a:endParaRPr lang="en-US" sz="1400"/>
        </a:p>
      </dgm:t>
    </dgm:pt>
    <dgm:pt modelId="{6F64EEC0-E396-49E7-9D41-9DEC26CA35D1}" type="sibTrans" cxnId="{5F40C8E2-4AFB-4455-A9E2-B647AB3BC14B}">
      <dgm:prSet/>
      <dgm:spPr/>
      <dgm:t>
        <a:bodyPr/>
        <a:lstStyle/>
        <a:p>
          <a:endParaRPr lang="en-US" sz="1400"/>
        </a:p>
      </dgm:t>
    </dgm:pt>
    <dgm:pt modelId="{A21BFDD3-E2C5-4304-B4CF-92316C4FD16B}">
      <dgm:prSet custT="1"/>
      <dgm:spPr/>
      <dgm:t>
        <a:bodyPr/>
        <a:lstStyle/>
        <a:p>
          <a:r>
            <a:rPr lang="en-US" sz="1400" dirty="0"/>
            <a:t>Nausea is a side effect, not allergy</a:t>
          </a:r>
        </a:p>
      </dgm:t>
    </dgm:pt>
    <dgm:pt modelId="{24FD7342-EBF4-4218-AAC4-6C7C3E0DEB57}" type="parTrans" cxnId="{C05A55DF-B164-4949-AE86-14CEC83EB8B4}">
      <dgm:prSet/>
      <dgm:spPr/>
      <dgm:t>
        <a:bodyPr/>
        <a:lstStyle/>
        <a:p>
          <a:endParaRPr lang="en-US" sz="1400"/>
        </a:p>
      </dgm:t>
    </dgm:pt>
    <dgm:pt modelId="{96FC8AAC-B232-4FBD-B2E6-F46A3AD39A1C}" type="sibTrans" cxnId="{C05A55DF-B164-4949-AE86-14CEC83EB8B4}">
      <dgm:prSet/>
      <dgm:spPr/>
      <dgm:t>
        <a:bodyPr/>
        <a:lstStyle/>
        <a:p>
          <a:endParaRPr lang="en-US" sz="1400"/>
        </a:p>
      </dgm:t>
    </dgm:pt>
    <dgm:pt modelId="{5C300938-8800-41B8-8D5B-9CF32B345BAC}">
      <dgm:prSet custT="1"/>
      <dgm:spPr/>
      <dgm:t>
        <a:bodyPr/>
        <a:lstStyle/>
        <a:p>
          <a:r>
            <a:rPr lang="en-US" sz="1800" dirty="0"/>
            <a:t>Logistical</a:t>
          </a:r>
          <a:r>
            <a:rPr lang="en-US" sz="1400" dirty="0"/>
            <a:t> </a:t>
          </a:r>
          <a:r>
            <a:rPr lang="en-US" sz="1800" dirty="0"/>
            <a:t>Considerations</a:t>
          </a:r>
        </a:p>
      </dgm:t>
    </dgm:pt>
    <dgm:pt modelId="{D063678D-BA16-40D8-A801-6B5046DFE6B3}" type="parTrans" cxnId="{DDBA7C51-D69D-468C-A8B1-ACD54860AA03}">
      <dgm:prSet/>
      <dgm:spPr/>
      <dgm:t>
        <a:bodyPr/>
        <a:lstStyle/>
        <a:p>
          <a:endParaRPr lang="en-US" sz="1400"/>
        </a:p>
      </dgm:t>
    </dgm:pt>
    <dgm:pt modelId="{B15C4256-8C18-4670-9B69-188A4AFC25D2}" type="sibTrans" cxnId="{DDBA7C51-D69D-468C-A8B1-ACD54860AA03}">
      <dgm:prSet/>
      <dgm:spPr/>
      <dgm:t>
        <a:bodyPr/>
        <a:lstStyle/>
        <a:p>
          <a:endParaRPr lang="en-US" sz="1400"/>
        </a:p>
      </dgm:t>
    </dgm:pt>
    <dgm:pt modelId="{75D76521-FEAB-41E6-90E1-44D55DD75004}">
      <dgm:prSet custT="1"/>
      <dgm:spPr/>
      <dgm:t>
        <a:bodyPr/>
        <a:lstStyle/>
        <a:p>
          <a:r>
            <a:rPr lang="en-US" sz="1400" dirty="0"/>
            <a:t>Insurance</a:t>
          </a:r>
        </a:p>
      </dgm:t>
    </dgm:pt>
    <dgm:pt modelId="{B103FEA8-10EE-48C7-A0AD-5D9394C81E6F}" type="parTrans" cxnId="{D7745924-9DA9-4C71-AAB1-A0D613610077}">
      <dgm:prSet/>
      <dgm:spPr/>
      <dgm:t>
        <a:bodyPr/>
        <a:lstStyle/>
        <a:p>
          <a:endParaRPr lang="en-US" sz="1400"/>
        </a:p>
      </dgm:t>
    </dgm:pt>
    <dgm:pt modelId="{9C8B680A-53CB-45DA-8105-7864B55012D4}" type="sibTrans" cxnId="{D7745924-9DA9-4C71-AAB1-A0D613610077}">
      <dgm:prSet/>
      <dgm:spPr/>
      <dgm:t>
        <a:bodyPr/>
        <a:lstStyle/>
        <a:p>
          <a:endParaRPr lang="en-US" sz="1400"/>
        </a:p>
      </dgm:t>
    </dgm:pt>
    <dgm:pt modelId="{D377156A-3DAD-4720-980D-5A05EDCAD53E}">
      <dgm:prSet custT="1"/>
      <dgm:spPr/>
      <dgm:t>
        <a:bodyPr/>
        <a:lstStyle/>
        <a:p>
          <a:r>
            <a:rPr lang="en-US" sz="1400" dirty="0"/>
            <a:t>Routes of Administration (</a:t>
          </a:r>
          <a:r>
            <a:rPr lang="en-US" sz="1400" dirty="0" err="1"/>
            <a:t>eg</a:t>
          </a:r>
          <a:r>
            <a:rPr lang="en-US" sz="1400" dirty="0"/>
            <a:t>: rectal, transdermal or transmucosal if NPO)</a:t>
          </a:r>
        </a:p>
      </dgm:t>
    </dgm:pt>
    <dgm:pt modelId="{52FD3611-2431-4606-802F-CF3F214A31F3}" type="parTrans" cxnId="{5B4FE821-85C1-44EE-88D3-CAADE6AEF728}">
      <dgm:prSet/>
      <dgm:spPr/>
      <dgm:t>
        <a:bodyPr/>
        <a:lstStyle/>
        <a:p>
          <a:endParaRPr lang="en-US" sz="1400"/>
        </a:p>
      </dgm:t>
    </dgm:pt>
    <dgm:pt modelId="{622FEA5B-A0D6-4BEF-B617-8ECDB94EE504}" type="sibTrans" cxnId="{5B4FE821-85C1-44EE-88D3-CAADE6AEF728}">
      <dgm:prSet/>
      <dgm:spPr/>
      <dgm:t>
        <a:bodyPr/>
        <a:lstStyle/>
        <a:p>
          <a:endParaRPr lang="en-US" sz="1400"/>
        </a:p>
      </dgm:t>
    </dgm:pt>
    <dgm:pt modelId="{CA813ED8-04AB-4996-B3DF-5FA1A7AE2E47}">
      <dgm:prSet custT="1"/>
      <dgm:spPr/>
      <dgm:t>
        <a:bodyPr/>
        <a:lstStyle/>
        <a:p>
          <a:r>
            <a:rPr lang="en-US" sz="1400" dirty="0"/>
            <a:t>Lower doses (e.g. duloxetine 20mg, gabapentin 100mg, hydrocodone 2.5mg)</a:t>
          </a:r>
        </a:p>
      </dgm:t>
    </dgm:pt>
    <dgm:pt modelId="{58B268A4-2915-4A40-856A-5468267370C1}" type="parTrans" cxnId="{F6C3471E-F10E-40B9-A1D3-D6FC99425916}">
      <dgm:prSet/>
      <dgm:spPr/>
      <dgm:t>
        <a:bodyPr/>
        <a:lstStyle/>
        <a:p>
          <a:endParaRPr lang="en-US" sz="1400"/>
        </a:p>
      </dgm:t>
    </dgm:pt>
    <dgm:pt modelId="{8A07C963-DB0A-451C-8F75-1D26BD423431}" type="sibTrans" cxnId="{F6C3471E-F10E-40B9-A1D3-D6FC99425916}">
      <dgm:prSet/>
      <dgm:spPr/>
      <dgm:t>
        <a:bodyPr/>
        <a:lstStyle/>
        <a:p>
          <a:endParaRPr lang="en-US" sz="1400"/>
        </a:p>
      </dgm:t>
    </dgm:pt>
    <dgm:pt modelId="{43B4607A-BB0C-4FCF-92F8-17364510E462}">
      <dgm:prSet custT="1"/>
      <dgm:spPr/>
      <dgm:t>
        <a:bodyPr/>
        <a:lstStyle/>
        <a:p>
          <a:r>
            <a:rPr lang="en-US" sz="1400" dirty="0"/>
            <a:t>Transdermal buprenorphine preferred long-acting opioid or initial opioid</a:t>
          </a:r>
        </a:p>
      </dgm:t>
    </dgm:pt>
    <dgm:pt modelId="{E9C99D68-1E7E-4521-A28B-1EBDE74FD10A}" type="parTrans" cxnId="{68140333-80AD-4DC0-983A-10393BFDA266}">
      <dgm:prSet/>
      <dgm:spPr/>
      <dgm:t>
        <a:bodyPr/>
        <a:lstStyle/>
        <a:p>
          <a:endParaRPr lang="en-US" sz="1400"/>
        </a:p>
      </dgm:t>
    </dgm:pt>
    <dgm:pt modelId="{B76ACE2E-F6CE-49E7-BEAB-23A4796B3A58}" type="sibTrans" cxnId="{68140333-80AD-4DC0-983A-10393BFDA266}">
      <dgm:prSet/>
      <dgm:spPr/>
      <dgm:t>
        <a:bodyPr/>
        <a:lstStyle/>
        <a:p>
          <a:endParaRPr lang="en-US" sz="1400"/>
        </a:p>
      </dgm:t>
    </dgm:pt>
    <dgm:pt modelId="{AE2D5D44-0CD1-4FF6-A404-EED5853D33EA}" type="pres">
      <dgm:prSet presAssocID="{8CB38532-F7D6-49F2-97AE-C569B7BAEF2F}" presName="Name0" presStyleCnt="0">
        <dgm:presLayoutVars>
          <dgm:dir/>
          <dgm:animLvl val="lvl"/>
          <dgm:resizeHandles val="exact"/>
        </dgm:presLayoutVars>
      </dgm:prSet>
      <dgm:spPr/>
    </dgm:pt>
    <dgm:pt modelId="{69FB260C-0819-4DDC-87BE-D684753B9E3F}" type="pres">
      <dgm:prSet presAssocID="{3C6F4817-6D96-400D-8D9F-9B10BDC674B5}" presName="linNode" presStyleCnt="0"/>
      <dgm:spPr/>
    </dgm:pt>
    <dgm:pt modelId="{2DB6449B-1B91-4D98-B536-2AA9DD0D5BCE}" type="pres">
      <dgm:prSet presAssocID="{3C6F4817-6D96-400D-8D9F-9B10BDC674B5}" presName="parentText" presStyleLbl="node1" presStyleIdx="0" presStyleCnt="5">
        <dgm:presLayoutVars>
          <dgm:chMax val="1"/>
          <dgm:bulletEnabled val="1"/>
        </dgm:presLayoutVars>
      </dgm:prSet>
      <dgm:spPr/>
    </dgm:pt>
    <dgm:pt modelId="{CBBD23AD-D0A7-489A-9D86-1EDF453735C5}" type="pres">
      <dgm:prSet presAssocID="{3C6F4817-6D96-400D-8D9F-9B10BDC674B5}" presName="descendantText" presStyleLbl="alignAccFollowNode1" presStyleIdx="0" presStyleCnt="4" custScaleY="166631">
        <dgm:presLayoutVars>
          <dgm:bulletEnabled val="1"/>
        </dgm:presLayoutVars>
      </dgm:prSet>
      <dgm:spPr/>
    </dgm:pt>
    <dgm:pt modelId="{35140133-1510-49F7-B5D2-CD234635D579}" type="pres">
      <dgm:prSet presAssocID="{65B29630-EBBA-4831-A29F-4481C0E939F0}" presName="sp" presStyleCnt="0"/>
      <dgm:spPr/>
    </dgm:pt>
    <dgm:pt modelId="{7792BE2D-CF53-417A-8882-59BBEADCF5A8}" type="pres">
      <dgm:prSet presAssocID="{65D38C88-D8E1-41DC-AD8D-0814F5ADA06F}" presName="linNode" presStyleCnt="0"/>
      <dgm:spPr/>
    </dgm:pt>
    <dgm:pt modelId="{4F9959F5-B129-4F84-8BDA-82D4738C396E}" type="pres">
      <dgm:prSet presAssocID="{65D38C88-D8E1-41DC-AD8D-0814F5ADA06F}" presName="parentText" presStyleLbl="node1" presStyleIdx="1" presStyleCnt="5">
        <dgm:presLayoutVars>
          <dgm:chMax val="1"/>
          <dgm:bulletEnabled val="1"/>
        </dgm:presLayoutVars>
      </dgm:prSet>
      <dgm:spPr/>
    </dgm:pt>
    <dgm:pt modelId="{B642167C-0F45-4437-9E27-A9702CB67814}" type="pres">
      <dgm:prSet presAssocID="{377BAB64-4A6B-4D55-A08F-E455F77B373B}" presName="sp" presStyleCnt="0"/>
      <dgm:spPr/>
    </dgm:pt>
    <dgm:pt modelId="{9FD41299-D93B-4456-936D-B2EB4944ECA0}" type="pres">
      <dgm:prSet presAssocID="{E0D85C01-502E-4846-8497-BAF633F677B4}" presName="linNode" presStyleCnt="0"/>
      <dgm:spPr/>
    </dgm:pt>
    <dgm:pt modelId="{AF53E19A-90F8-4ADB-844C-AC8B6D26735A}" type="pres">
      <dgm:prSet presAssocID="{E0D85C01-502E-4846-8497-BAF633F677B4}" presName="parentText" presStyleLbl="node1" presStyleIdx="2" presStyleCnt="5">
        <dgm:presLayoutVars>
          <dgm:chMax val="1"/>
          <dgm:bulletEnabled val="1"/>
        </dgm:presLayoutVars>
      </dgm:prSet>
      <dgm:spPr/>
    </dgm:pt>
    <dgm:pt modelId="{D88123C1-0451-4BEB-BCA5-50535E0E4EA9}" type="pres">
      <dgm:prSet presAssocID="{E0D85C01-502E-4846-8497-BAF633F677B4}" presName="descendantText" presStyleLbl="alignAccFollowNode1" presStyleIdx="1" presStyleCnt="4">
        <dgm:presLayoutVars>
          <dgm:bulletEnabled val="1"/>
        </dgm:presLayoutVars>
      </dgm:prSet>
      <dgm:spPr/>
    </dgm:pt>
    <dgm:pt modelId="{FF837AD1-13F0-46DB-AC98-E5FA7ED1A9F1}" type="pres">
      <dgm:prSet presAssocID="{CB17F0D4-F87A-4E21-A2D8-2F3B3D8D3735}" presName="sp" presStyleCnt="0"/>
      <dgm:spPr/>
    </dgm:pt>
    <dgm:pt modelId="{C4E347EE-66E0-4768-8FD0-60F0AB589992}" type="pres">
      <dgm:prSet presAssocID="{F6C26CAD-D4E7-47A9-B221-61E080233046}" presName="linNode" presStyleCnt="0"/>
      <dgm:spPr/>
    </dgm:pt>
    <dgm:pt modelId="{95B9522D-79E0-421E-A631-4DEE4A78B380}" type="pres">
      <dgm:prSet presAssocID="{F6C26CAD-D4E7-47A9-B221-61E080233046}" presName="parentText" presStyleLbl="node1" presStyleIdx="3" presStyleCnt="5">
        <dgm:presLayoutVars>
          <dgm:chMax val="1"/>
          <dgm:bulletEnabled val="1"/>
        </dgm:presLayoutVars>
      </dgm:prSet>
      <dgm:spPr/>
    </dgm:pt>
    <dgm:pt modelId="{21B5DFCC-CBAF-45F8-A25A-C9FACDCAEA5A}" type="pres">
      <dgm:prSet presAssocID="{F6C26CAD-D4E7-47A9-B221-61E080233046}" presName="descendantText" presStyleLbl="alignAccFollowNode1" presStyleIdx="2" presStyleCnt="4">
        <dgm:presLayoutVars>
          <dgm:bulletEnabled val="1"/>
        </dgm:presLayoutVars>
      </dgm:prSet>
      <dgm:spPr/>
    </dgm:pt>
    <dgm:pt modelId="{699CBA87-1B35-4D7A-834F-D6973460FC8C}" type="pres">
      <dgm:prSet presAssocID="{10301FD6-4671-4235-A0B2-C43C9C14A57C}" presName="sp" presStyleCnt="0"/>
      <dgm:spPr/>
    </dgm:pt>
    <dgm:pt modelId="{D4E84659-BBE4-437D-8E10-2614BF58A68C}" type="pres">
      <dgm:prSet presAssocID="{5C300938-8800-41B8-8D5B-9CF32B345BAC}" presName="linNode" presStyleCnt="0"/>
      <dgm:spPr/>
    </dgm:pt>
    <dgm:pt modelId="{509A5F5A-BD9C-4709-95FF-07F3DFE06A53}" type="pres">
      <dgm:prSet presAssocID="{5C300938-8800-41B8-8D5B-9CF32B345BAC}" presName="parentText" presStyleLbl="node1" presStyleIdx="4" presStyleCnt="5">
        <dgm:presLayoutVars>
          <dgm:chMax val="1"/>
          <dgm:bulletEnabled val="1"/>
        </dgm:presLayoutVars>
      </dgm:prSet>
      <dgm:spPr/>
    </dgm:pt>
    <dgm:pt modelId="{71A3C030-B23C-4FE3-A44F-D44487136005}" type="pres">
      <dgm:prSet presAssocID="{5C300938-8800-41B8-8D5B-9CF32B345BAC}" presName="descendantText" presStyleLbl="alignAccFollowNode1" presStyleIdx="3" presStyleCnt="4">
        <dgm:presLayoutVars>
          <dgm:bulletEnabled val="1"/>
        </dgm:presLayoutVars>
      </dgm:prSet>
      <dgm:spPr/>
    </dgm:pt>
  </dgm:ptLst>
  <dgm:cxnLst>
    <dgm:cxn modelId="{39B45402-8E94-4ED2-B115-B2A154764AC7}" type="presOf" srcId="{CA813ED8-04AB-4996-B3DF-5FA1A7AE2E47}" destId="{D88123C1-0451-4BEB-BCA5-50535E0E4EA9}" srcOrd="0" destOrd="0" presId="urn:microsoft.com/office/officeart/2005/8/layout/vList5"/>
    <dgm:cxn modelId="{F29B9819-19F0-4070-A9BB-61BC8D4B0263}" type="presOf" srcId="{75D76521-FEAB-41E6-90E1-44D55DD75004}" destId="{71A3C030-B23C-4FE3-A44F-D44487136005}" srcOrd="0" destOrd="0" presId="urn:microsoft.com/office/officeart/2005/8/layout/vList5"/>
    <dgm:cxn modelId="{F6C3471E-F10E-40B9-A1D3-D6FC99425916}" srcId="{E0D85C01-502E-4846-8497-BAF633F677B4}" destId="{CA813ED8-04AB-4996-B3DF-5FA1A7AE2E47}" srcOrd="0" destOrd="0" parTransId="{58B268A4-2915-4A40-856A-5468267370C1}" sibTransId="{8A07C963-DB0A-451C-8F75-1D26BD423431}"/>
    <dgm:cxn modelId="{5B4FE821-85C1-44EE-88D3-CAADE6AEF728}" srcId="{5C300938-8800-41B8-8D5B-9CF32B345BAC}" destId="{D377156A-3DAD-4720-980D-5A05EDCAD53E}" srcOrd="1" destOrd="0" parTransId="{52FD3611-2431-4606-802F-CF3F214A31F3}" sibTransId="{622FEA5B-A0D6-4BEF-B617-8ECDB94EE504}"/>
    <dgm:cxn modelId="{D7745924-9DA9-4C71-AAB1-A0D613610077}" srcId="{5C300938-8800-41B8-8D5B-9CF32B345BAC}" destId="{75D76521-FEAB-41E6-90E1-44D55DD75004}" srcOrd="0" destOrd="0" parTransId="{B103FEA8-10EE-48C7-A0AD-5D9394C81E6F}" sibTransId="{9C8B680A-53CB-45DA-8105-7864B55012D4}"/>
    <dgm:cxn modelId="{351D062F-AAEF-43EE-AAA5-F56614FC0DFA}" type="presOf" srcId="{F6C26CAD-D4E7-47A9-B221-61E080233046}" destId="{95B9522D-79E0-421E-A631-4DEE4A78B380}" srcOrd="0" destOrd="0" presId="urn:microsoft.com/office/officeart/2005/8/layout/vList5"/>
    <dgm:cxn modelId="{68140333-80AD-4DC0-983A-10393BFDA266}" srcId="{E0D85C01-502E-4846-8497-BAF633F677B4}" destId="{43B4607A-BB0C-4FCF-92F8-17364510E462}" srcOrd="1" destOrd="0" parTransId="{E9C99D68-1E7E-4521-A28B-1EBDE74FD10A}" sibTransId="{B76ACE2E-F6CE-49E7-BEAB-23A4796B3A58}"/>
    <dgm:cxn modelId="{59435134-A60F-47C2-BB55-69D78A10862E}" type="presOf" srcId="{8CB38532-F7D6-49F2-97AE-C569B7BAEF2F}" destId="{AE2D5D44-0CD1-4FF6-A404-EED5853D33EA}" srcOrd="0" destOrd="0" presId="urn:microsoft.com/office/officeart/2005/8/layout/vList5"/>
    <dgm:cxn modelId="{0CB82938-922C-417B-91EC-D1A52F5B7586}" srcId="{8CB38532-F7D6-49F2-97AE-C569B7BAEF2F}" destId="{3C6F4817-6D96-400D-8D9F-9B10BDC674B5}" srcOrd="0" destOrd="0" parTransId="{3A9FC235-02D4-4E68-A365-391746193049}" sibTransId="{65B29630-EBBA-4831-A29F-4481C0E939F0}"/>
    <dgm:cxn modelId="{118CA65D-530C-4A08-A0BF-1F8464B11B22}" type="presOf" srcId="{D377156A-3DAD-4720-980D-5A05EDCAD53E}" destId="{71A3C030-B23C-4FE3-A44F-D44487136005}" srcOrd="0" destOrd="1" presId="urn:microsoft.com/office/officeart/2005/8/layout/vList5"/>
    <dgm:cxn modelId="{0DF4D642-6B29-4700-823E-C63107393D94}" type="presOf" srcId="{5C300938-8800-41B8-8D5B-9CF32B345BAC}" destId="{509A5F5A-BD9C-4709-95FF-07F3DFE06A53}" srcOrd="0" destOrd="0" presId="urn:microsoft.com/office/officeart/2005/8/layout/vList5"/>
    <dgm:cxn modelId="{21DC5968-260C-40BE-AB6E-783F59912727}" type="presOf" srcId="{83AF40AA-0AFB-465F-A2E9-A229C473D639}" destId="{CBBD23AD-D0A7-489A-9D86-1EDF453735C5}" srcOrd="0" destOrd="0" presId="urn:microsoft.com/office/officeart/2005/8/layout/vList5"/>
    <dgm:cxn modelId="{CC18BD6E-83E9-430A-A091-057069BB0796}" type="presOf" srcId="{3C97E4DF-4D91-4C59-848E-671C4C7770DD}" destId="{21B5DFCC-CBAF-45F8-A25A-C9FACDCAEA5A}" srcOrd="0" destOrd="0" presId="urn:microsoft.com/office/officeart/2005/8/layout/vList5"/>
    <dgm:cxn modelId="{DDBA7C51-D69D-468C-A8B1-ACD54860AA03}" srcId="{8CB38532-F7D6-49F2-97AE-C569B7BAEF2F}" destId="{5C300938-8800-41B8-8D5B-9CF32B345BAC}" srcOrd="4" destOrd="0" parTransId="{D063678D-BA16-40D8-A801-6B5046DFE6B3}" sibTransId="{B15C4256-8C18-4670-9B69-188A4AFC25D2}"/>
    <dgm:cxn modelId="{B57D735A-C614-4D18-A024-99E98CB9F6C9}" type="presOf" srcId="{65D38C88-D8E1-41DC-AD8D-0814F5ADA06F}" destId="{4F9959F5-B129-4F84-8BDA-82D4738C396E}" srcOrd="0" destOrd="0" presId="urn:microsoft.com/office/officeart/2005/8/layout/vList5"/>
    <dgm:cxn modelId="{57F11B7B-F824-4C1A-B67A-B5D06A5E488C}" type="presOf" srcId="{3C6F4817-6D96-400D-8D9F-9B10BDC674B5}" destId="{2DB6449B-1B91-4D98-B536-2AA9DD0D5BCE}" srcOrd="0" destOrd="0" presId="urn:microsoft.com/office/officeart/2005/8/layout/vList5"/>
    <dgm:cxn modelId="{29955F7F-581D-4640-A026-17172E37E782}" type="presOf" srcId="{A21BFDD3-E2C5-4304-B4CF-92316C4FD16B}" destId="{CBBD23AD-D0A7-489A-9D86-1EDF453735C5}" srcOrd="0" destOrd="3" presId="urn:microsoft.com/office/officeart/2005/8/layout/vList5"/>
    <dgm:cxn modelId="{32B82291-4512-48B1-9BAD-6A49025BE48C}" type="presOf" srcId="{43B4607A-BB0C-4FCF-92F8-17364510E462}" destId="{D88123C1-0451-4BEB-BCA5-50535E0E4EA9}" srcOrd="0" destOrd="1" presId="urn:microsoft.com/office/officeart/2005/8/layout/vList5"/>
    <dgm:cxn modelId="{7A3CDFB0-0EAE-453E-8C2B-CB45A3F1A7CB}" type="presOf" srcId="{3DA516C5-778C-4BDB-B220-903F97655B4E}" destId="{CBBD23AD-D0A7-489A-9D86-1EDF453735C5}" srcOrd="0" destOrd="2" presId="urn:microsoft.com/office/officeart/2005/8/layout/vList5"/>
    <dgm:cxn modelId="{0E2313BD-46E8-4F60-B58D-DF4F362EA198}" srcId="{8CB38532-F7D6-49F2-97AE-C569B7BAEF2F}" destId="{E0D85C01-502E-4846-8497-BAF633F677B4}" srcOrd="2" destOrd="0" parTransId="{77F29934-6AD0-4EE6-9872-95442BAF824F}" sibTransId="{CB17F0D4-F87A-4E21-A2D8-2F3B3D8D3735}"/>
    <dgm:cxn modelId="{C52D6BBE-FB19-4D90-B705-6C2DE3D38EBF}" type="presOf" srcId="{974FD708-6225-490C-855D-EFB6BF2F3522}" destId="{CBBD23AD-D0A7-489A-9D86-1EDF453735C5}" srcOrd="0" destOrd="1" presId="urn:microsoft.com/office/officeart/2005/8/layout/vList5"/>
    <dgm:cxn modelId="{1B388BD5-EEAB-4A80-A178-FA38E43C50B1}" srcId="{F6C26CAD-D4E7-47A9-B221-61E080233046}" destId="{3C97E4DF-4D91-4C59-848E-671C4C7770DD}" srcOrd="0" destOrd="0" parTransId="{D0D80E61-1691-4B54-97A2-80D23BBD0660}" sibTransId="{2AAAC809-7707-48FA-A8EB-4CAFEBFCBFA3}"/>
    <dgm:cxn modelId="{3AC254DE-FE14-48B0-9936-EF8F0CFF0EFB}" srcId="{3C6F4817-6D96-400D-8D9F-9B10BDC674B5}" destId="{83AF40AA-0AFB-465F-A2E9-A229C473D639}" srcOrd="0" destOrd="0" parTransId="{6BEA6B86-B305-4E82-91C8-BE3390E1001A}" sibTransId="{63310E17-1220-41B7-BA19-4AACD349EF93}"/>
    <dgm:cxn modelId="{C05A55DF-B164-4949-AE86-14CEC83EB8B4}" srcId="{974FD708-6225-490C-855D-EFB6BF2F3522}" destId="{A21BFDD3-E2C5-4304-B4CF-92316C4FD16B}" srcOrd="1" destOrd="0" parTransId="{24FD7342-EBF4-4218-AAC4-6C7C3E0DEB57}" sibTransId="{96FC8AAC-B232-4FBD-B2E6-F46A3AD39A1C}"/>
    <dgm:cxn modelId="{5F40C8E2-4AFB-4455-A9E2-B647AB3BC14B}" srcId="{974FD708-6225-490C-855D-EFB6BF2F3522}" destId="{3DA516C5-778C-4BDB-B220-903F97655B4E}" srcOrd="0" destOrd="0" parTransId="{68764E8A-C730-44F5-842E-5D9CB5CFE095}" sibTransId="{6F64EEC0-E396-49E7-9D41-9DEC26CA35D1}"/>
    <dgm:cxn modelId="{1E776CE4-F9AA-402B-B671-EF15ED7D0255}" srcId="{8CB38532-F7D6-49F2-97AE-C569B7BAEF2F}" destId="{65D38C88-D8E1-41DC-AD8D-0814F5ADA06F}" srcOrd="1" destOrd="0" parTransId="{944074DB-3995-4D86-A77E-9FD1AD229EB0}" sibTransId="{377BAB64-4A6B-4D55-A08F-E455F77B373B}"/>
    <dgm:cxn modelId="{CF85C4F5-6259-4838-9A53-EDA986203EB8}" srcId="{3C6F4817-6D96-400D-8D9F-9B10BDC674B5}" destId="{974FD708-6225-490C-855D-EFB6BF2F3522}" srcOrd="1" destOrd="0" parTransId="{A4A035D1-1F58-4FEC-8710-739F43B8703F}" sibTransId="{6BA149E6-928F-48DB-8071-6BA8BE2851F7}"/>
    <dgm:cxn modelId="{438C4AF9-5F03-46A9-A654-4965FE3F3FFE}" type="presOf" srcId="{E0D85C01-502E-4846-8497-BAF633F677B4}" destId="{AF53E19A-90F8-4ADB-844C-AC8B6D26735A}" srcOrd="0" destOrd="0" presId="urn:microsoft.com/office/officeart/2005/8/layout/vList5"/>
    <dgm:cxn modelId="{275D7BFC-A73B-46A1-B43B-4DDA47AF0EAA}" srcId="{8CB38532-F7D6-49F2-97AE-C569B7BAEF2F}" destId="{F6C26CAD-D4E7-47A9-B221-61E080233046}" srcOrd="3" destOrd="0" parTransId="{D0B25AE2-4735-4DD8-9031-047969D1C2F4}" sibTransId="{10301FD6-4671-4235-A0B2-C43C9C14A57C}"/>
    <dgm:cxn modelId="{EE0B8064-63CD-42BA-8D51-4D1F873DAA38}" type="presParOf" srcId="{AE2D5D44-0CD1-4FF6-A404-EED5853D33EA}" destId="{69FB260C-0819-4DDC-87BE-D684753B9E3F}" srcOrd="0" destOrd="0" presId="urn:microsoft.com/office/officeart/2005/8/layout/vList5"/>
    <dgm:cxn modelId="{C8B7E123-CA4C-4AEC-807F-3BD40298C327}" type="presParOf" srcId="{69FB260C-0819-4DDC-87BE-D684753B9E3F}" destId="{2DB6449B-1B91-4D98-B536-2AA9DD0D5BCE}" srcOrd="0" destOrd="0" presId="urn:microsoft.com/office/officeart/2005/8/layout/vList5"/>
    <dgm:cxn modelId="{78A8C372-7E61-4631-800D-074E2ABC43AA}" type="presParOf" srcId="{69FB260C-0819-4DDC-87BE-D684753B9E3F}" destId="{CBBD23AD-D0A7-489A-9D86-1EDF453735C5}" srcOrd="1" destOrd="0" presId="urn:microsoft.com/office/officeart/2005/8/layout/vList5"/>
    <dgm:cxn modelId="{92EDF749-2D23-42BE-8D79-B7C07314DDBB}" type="presParOf" srcId="{AE2D5D44-0CD1-4FF6-A404-EED5853D33EA}" destId="{35140133-1510-49F7-B5D2-CD234635D579}" srcOrd="1" destOrd="0" presId="urn:microsoft.com/office/officeart/2005/8/layout/vList5"/>
    <dgm:cxn modelId="{A5E89CE2-61AB-4361-AF2B-29BDEB69ECEE}" type="presParOf" srcId="{AE2D5D44-0CD1-4FF6-A404-EED5853D33EA}" destId="{7792BE2D-CF53-417A-8882-59BBEADCF5A8}" srcOrd="2" destOrd="0" presId="urn:microsoft.com/office/officeart/2005/8/layout/vList5"/>
    <dgm:cxn modelId="{3B8F2E95-AAE7-4A6A-B0E5-B4969FBEB2D8}" type="presParOf" srcId="{7792BE2D-CF53-417A-8882-59BBEADCF5A8}" destId="{4F9959F5-B129-4F84-8BDA-82D4738C396E}" srcOrd="0" destOrd="0" presId="urn:microsoft.com/office/officeart/2005/8/layout/vList5"/>
    <dgm:cxn modelId="{4122B5AA-4E8A-43EF-BA17-DD9220FC0DA5}" type="presParOf" srcId="{AE2D5D44-0CD1-4FF6-A404-EED5853D33EA}" destId="{B642167C-0F45-4437-9E27-A9702CB67814}" srcOrd="3" destOrd="0" presId="urn:microsoft.com/office/officeart/2005/8/layout/vList5"/>
    <dgm:cxn modelId="{C3E2DD0D-129D-4262-AA42-1A5A6C168B9E}" type="presParOf" srcId="{AE2D5D44-0CD1-4FF6-A404-EED5853D33EA}" destId="{9FD41299-D93B-4456-936D-B2EB4944ECA0}" srcOrd="4" destOrd="0" presId="urn:microsoft.com/office/officeart/2005/8/layout/vList5"/>
    <dgm:cxn modelId="{BDB3AC35-D1B0-47FC-96BC-A9C238AC5F2A}" type="presParOf" srcId="{9FD41299-D93B-4456-936D-B2EB4944ECA0}" destId="{AF53E19A-90F8-4ADB-844C-AC8B6D26735A}" srcOrd="0" destOrd="0" presId="urn:microsoft.com/office/officeart/2005/8/layout/vList5"/>
    <dgm:cxn modelId="{67C486C7-9EDC-4CFD-99FB-81185AE9D6C0}" type="presParOf" srcId="{9FD41299-D93B-4456-936D-B2EB4944ECA0}" destId="{D88123C1-0451-4BEB-BCA5-50535E0E4EA9}" srcOrd="1" destOrd="0" presId="urn:microsoft.com/office/officeart/2005/8/layout/vList5"/>
    <dgm:cxn modelId="{B1C36881-988A-4817-B5F5-EAD27BBAF068}" type="presParOf" srcId="{AE2D5D44-0CD1-4FF6-A404-EED5853D33EA}" destId="{FF837AD1-13F0-46DB-AC98-E5FA7ED1A9F1}" srcOrd="5" destOrd="0" presId="urn:microsoft.com/office/officeart/2005/8/layout/vList5"/>
    <dgm:cxn modelId="{99BD6D0C-0AF4-4EF6-A9A0-965A13640E10}" type="presParOf" srcId="{AE2D5D44-0CD1-4FF6-A404-EED5853D33EA}" destId="{C4E347EE-66E0-4768-8FD0-60F0AB589992}" srcOrd="6" destOrd="0" presId="urn:microsoft.com/office/officeart/2005/8/layout/vList5"/>
    <dgm:cxn modelId="{0846B2DC-D40E-44DE-8BF0-814FCB053BAA}" type="presParOf" srcId="{C4E347EE-66E0-4768-8FD0-60F0AB589992}" destId="{95B9522D-79E0-421E-A631-4DEE4A78B380}" srcOrd="0" destOrd="0" presId="urn:microsoft.com/office/officeart/2005/8/layout/vList5"/>
    <dgm:cxn modelId="{98496137-7383-4F14-B67D-D288500CF15C}" type="presParOf" srcId="{C4E347EE-66E0-4768-8FD0-60F0AB589992}" destId="{21B5DFCC-CBAF-45F8-A25A-C9FACDCAEA5A}" srcOrd="1" destOrd="0" presId="urn:microsoft.com/office/officeart/2005/8/layout/vList5"/>
    <dgm:cxn modelId="{74DCBC29-0B94-4549-82B8-872BED0FDFEC}" type="presParOf" srcId="{AE2D5D44-0CD1-4FF6-A404-EED5853D33EA}" destId="{699CBA87-1B35-4D7A-834F-D6973460FC8C}" srcOrd="7" destOrd="0" presId="urn:microsoft.com/office/officeart/2005/8/layout/vList5"/>
    <dgm:cxn modelId="{A7749F46-B1EE-42C4-AAFF-C4EFA5FA4A36}" type="presParOf" srcId="{AE2D5D44-0CD1-4FF6-A404-EED5853D33EA}" destId="{D4E84659-BBE4-437D-8E10-2614BF58A68C}" srcOrd="8" destOrd="0" presId="urn:microsoft.com/office/officeart/2005/8/layout/vList5"/>
    <dgm:cxn modelId="{B1C72FF4-49CE-45A9-A0EC-30C453B1F60A}" type="presParOf" srcId="{D4E84659-BBE4-437D-8E10-2614BF58A68C}" destId="{509A5F5A-BD9C-4709-95FF-07F3DFE06A53}" srcOrd="0" destOrd="0" presId="urn:microsoft.com/office/officeart/2005/8/layout/vList5"/>
    <dgm:cxn modelId="{E69EC777-61AA-4815-9A8D-075EB1FD172C}" type="presParOf" srcId="{D4E84659-BBE4-437D-8E10-2614BF58A68C}" destId="{71A3C030-B23C-4FE3-A44F-D4448713600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F011DD-BBE2-4CE5-B9DD-5EBBB0CB5A20}">
      <dsp:nvSpPr>
        <dsp:cNvPr id="0" name=""/>
        <dsp:cNvSpPr/>
      </dsp:nvSpPr>
      <dsp:spPr>
        <a:xfrm>
          <a:off x="5134" y="96420"/>
          <a:ext cx="1750888" cy="875444"/>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0" i="0" kern="1200"/>
            <a:t>Nociceptive Somatic</a:t>
          </a:r>
          <a:endParaRPr lang="en-US" sz="2000" kern="1200"/>
        </a:p>
      </dsp:txBody>
      <dsp:txXfrm>
        <a:off x="30775" y="122061"/>
        <a:ext cx="1699606" cy="824162"/>
      </dsp:txXfrm>
    </dsp:sp>
    <dsp:sp modelId="{EE1FF3BF-56A1-4531-B4DA-FB06E06EE775}">
      <dsp:nvSpPr>
        <dsp:cNvPr id="0" name=""/>
        <dsp:cNvSpPr/>
      </dsp:nvSpPr>
      <dsp:spPr>
        <a:xfrm>
          <a:off x="180223" y="971864"/>
          <a:ext cx="175088" cy="656583"/>
        </a:xfrm>
        <a:custGeom>
          <a:avLst/>
          <a:gdLst/>
          <a:ahLst/>
          <a:cxnLst/>
          <a:rect l="0" t="0" r="0" b="0"/>
          <a:pathLst>
            <a:path>
              <a:moveTo>
                <a:pt x="0" y="0"/>
              </a:moveTo>
              <a:lnTo>
                <a:pt x="0" y="656583"/>
              </a:lnTo>
              <a:lnTo>
                <a:pt x="175088" y="6565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EA2CB0-D5F3-4494-9BD7-CF3C9129639E}">
      <dsp:nvSpPr>
        <dsp:cNvPr id="0" name=""/>
        <dsp:cNvSpPr/>
      </dsp:nvSpPr>
      <dsp:spPr>
        <a:xfrm>
          <a:off x="355312" y="1190725"/>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i="0" kern="1200"/>
            <a:t>Infiltrative/ Inflammatory</a:t>
          </a:r>
          <a:endParaRPr lang="en-US" sz="1600" kern="1200"/>
        </a:p>
      </dsp:txBody>
      <dsp:txXfrm>
        <a:off x="380953" y="1216366"/>
        <a:ext cx="1349428" cy="824162"/>
      </dsp:txXfrm>
    </dsp:sp>
    <dsp:sp modelId="{F49CEA49-8E3B-46A6-819D-D223446825D0}">
      <dsp:nvSpPr>
        <dsp:cNvPr id="0" name=""/>
        <dsp:cNvSpPr/>
      </dsp:nvSpPr>
      <dsp:spPr>
        <a:xfrm>
          <a:off x="180223" y="971864"/>
          <a:ext cx="175088" cy="1750888"/>
        </a:xfrm>
        <a:custGeom>
          <a:avLst/>
          <a:gdLst/>
          <a:ahLst/>
          <a:cxnLst/>
          <a:rect l="0" t="0" r="0" b="0"/>
          <a:pathLst>
            <a:path>
              <a:moveTo>
                <a:pt x="0" y="0"/>
              </a:moveTo>
              <a:lnTo>
                <a:pt x="0" y="1750888"/>
              </a:lnTo>
              <a:lnTo>
                <a:pt x="175088" y="17508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385BB9-6DF0-4386-B363-34C09B3D648D}">
      <dsp:nvSpPr>
        <dsp:cNvPr id="0" name=""/>
        <dsp:cNvSpPr/>
      </dsp:nvSpPr>
      <dsp:spPr>
        <a:xfrm>
          <a:off x="355312" y="2285030"/>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i="0" kern="1200"/>
            <a:t>Pain from bone metastases</a:t>
          </a:r>
          <a:endParaRPr lang="en-US" sz="1600" kern="1200"/>
        </a:p>
      </dsp:txBody>
      <dsp:txXfrm>
        <a:off x="380953" y="2310671"/>
        <a:ext cx="1349428" cy="824162"/>
      </dsp:txXfrm>
    </dsp:sp>
    <dsp:sp modelId="{92FFFF08-EC33-43D1-8DB4-7C36A39D4754}">
      <dsp:nvSpPr>
        <dsp:cNvPr id="0" name=""/>
        <dsp:cNvSpPr/>
      </dsp:nvSpPr>
      <dsp:spPr>
        <a:xfrm>
          <a:off x="180223" y="971864"/>
          <a:ext cx="175088" cy="2845193"/>
        </a:xfrm>
        <a:custGeom>
          <a:avLst/>
          <a:gdLst/>
          <a:ahLst/>
          <a:cxnLst/>
          <a:rect l="0" t="0" r="0" b="0"/>
          <a:pathLst>
            <a:path>
              <a:moveTo>
                <a:pt x="0" y="0"/>
              </a:moveTo>
              <a:lnTo>
                <a:pt x="0" y="2845193"/>
              </a:lnTo>
              <a:lnTo>
                <a:pt x="175088" y="28451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E15708-FFE7-401F-8923-ABC2CB566AB0}">
      <dsp:nvSpPr>
        <dsp:cNvPr id="0" name=""/>
        <dsp:cNvSpPr/>
      </dsp:nvSpPr>
      <dsp:spPr>
        <a:xfrm>
          <a:off x="355312" y="3379335"/>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i="0" kern="1200"/>
            <a:t>Pathologic fracture</a:t>
          </a:r>
          <a:endParaRPr lang="en-US" sz="1600" kern="1200"/>
        </a:p>
      </dsp:txBody>
      <dsp:txXfrm>
        <a:off x="380953" y="3404976"/>
        <a:ext cx="1349428" cy="824162"/>
      </dsp:txXfrm>
    </dsp:sp>
    <dsp:sp modelId="{2DB70B46-2C31-4BF0-B042-58B0785F7D58}">
      <dsp:nvSpPr>
        <dsp:cNvPr id="0" name=""/>
        <dsp:cNvSpPr/>
      </dsp:nvSpPr>
      <dsp:spPr>
        <a:xfrm>
          <a:off x="2193744" y="96420"/>
          <a:ext cx="1750888" cy="875444"/>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0" i="0" kern="1200"/>
            <a:t>Nociceptive Visceral</a:t>
          </a:r>
          <a:endParaRPr lang="en-US" sz="2000" kern="1200"/>
        </a:p>
      </dsp:txBody>
      <dsp:txXfrm>
        <a:off x="2219385" y="122061"/>
        <a:ext cx="1699606" cy="824162"/>
      </dsp:txXfrm>
    </dsp:sp>
    <dsp:sp modelId="{D6687AD5-0CA2-4203-B130-9C972E467F8F}">
      <dsp:nvSpPr>
        <dsp:cNvPr id="0" name=""/>
        <dsp:cNvSpPr/>
      </dsp:nvSpPr>
      <dsp:spPr>
        <a:xfrm>
          <a:off x="2368833" y="971864"/>
          <a:ext cx="175088" cy="656583"/>
        </a:xfrm>
        <a:custGeom>
          <a:avLst/>
          <a:gdLst/>
          <a:ahLst/>
          <a:cxnLst/>
          <a:rect l="0" t="0" r="0" b="0"/>
          <a:pathLst>
            <a:path>
              <a:moveTo>
                <a:pt x="0" y="0"/>
              </a:moveTo>
              <a:lnTo>
                <a:pt x="0" y="656583"/>
              </a:lnTo>
              <a:lnTo>
                <a:pt x="175088" y="6565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02FC00-BAEE-4BB6-A8FD-18474016D87D}">
      <dsp:nvSpPr>
        <dsp:cNvPr id="0" name=""/>
        <dsp:cNvSpPr/>
      </dsp:nvSpPr>
      <dsp:spPr>
        <a:xfrm>
          <a:off x="2543922" y="1190725"/>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i="0" kern="1200"/>
            <a:t>Perforation</a:t>
          </a:r>
          <a:endParaRPr lang="en-US" sz="1600" kern="1200"/>
        </a:p>
      </dsp:txBody>
      <dsp:txXfrm>
        <a:off x="2569563" y="1216366"/>
        <a:ext cx="1349428" cy="824162"/>
      </dsp:txXfrm>
    </dsp:sp>
    <dsp:sp modelId="{0B8598A2-25EA-451F-BE0D-417435BAE032}">
      <dsp:nvSpPr>
        <dsp:cNvPr id="0" name=""/>
        <dsp:cNvSpPr/>
      </dsp:nvSpPr>
      <dsp:spPr>
        <a:xfrm>
          <a:off x="2368833" y="971864"/>
          <a:ext cx="175088" cy="1750888"/>
        </a:xfrm>
        <a:custGeom>
          <a:avLst/>
          <a:gdLst/>
          <a:ahLst/>
          <a:cxnLst/>
          <a:rect l="0" t="0" r="0" b="0"/>
          <a:pathLst>
            <a:path>
              <a:moveTo>
                <a:pt x="0" y="0"/>
              </a:moveTo>
              <a:lnTo>
                <a:pt x="0" y="1750888"/>
              </a:lnTo>
              <a:lnTo>
                <a:pt x="175088" y="17508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00A25D-9BFB-4A77-B53A-82EC5F3AD9C0}">
      <dsp:nvSpPr>
        <dsp:cNvPr id="0" name=""/>
        <dsp:cNvSpPr/>
      </dsp:nvSpPr>
      <dsp:spPr>
        <a:xfrm>
          <a:off x="2543922" y="2285030"/>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i="0" kern="1200"/>
            <a:t>Obstruction</a:t>
          </a:r>
          <a:endParaRPr lang="en-US" sz="1600" kern="1200"/>
        </a:p>
      </dsp:txBody>
      <dsp:txXfrm>
        <a:off x="2569563" y="2310671"/>
        <a:ext cx="1349428" cy="824162"/>
      </dsp:txXfrm>
    </dsp:sp>
    <dsp:sp modelId="{89992D3C-8FAF-4A15-9F80-FDF41628040D}">
      <dsp:nvSpPr>
        <dsp:cNvPr id="0" name=""/>
        <dsp:cNvSpPr/>
      </dsp:nvSpPr>
      <dsp:spPr>
        <a:xfrm>
          <a:off x="4382355" y="96420"/>
          <a:ext cx="1750888" cy="875444"/>
        </a:xfrm>
        <a:prstGeom prst="roundRect">
          <a:avLst>
            <a:gd name="adj" fmla="val 10000"/>
          </a:avLst>
        </a:prstGeom>
        <a:solidFill>
          <a:schemeClr val="accent1">
            <a:lumMod val="50000"/>
          </a:schemeClr>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0" i="0" kern="1200"/>
            <a:t>Neuropathic</a:t>
          </a:r>
          <a:endParaRPr lang="en-US" sz="2000" kern="1200"/>
        </a:p>
      </dsp:txBody>
      <dsp:txXfrm>
        <a:off x="4407996" y="122061"/>
        <a:ext cx="1699606" cy="824162"/>
      </dsp:txXfrm>
    </dsp:sp>
    <dsp:sp modelId="{835C9725-7032-4EAE-B9D1-3A0C8DF2FCE7}">
      <dsp:nvSpPr>
        <dsp:cNvPr id="0" name=""/>
        <dsp:cNvSpPr/>
      </dsp:nvSpPr>
      <dsp:spPr>
        <a:xfrm>
          <a:off x="4557444" y="971864"/>
          <a:ext cx="175088" cy="656583"/>
        </a:xfrm>
        <a:custGeom>
          <a:avLst/>
          <a:gdLst/>
          <a:ahLst/>
          <a:cxnLst/>
          <a:rect l="0" t="0" r="0" b="0"/>
          <a:pathLst>
            <a:path>
              <a:moveTo>
                <a:pt x="0" y="0"/>
              </a:moveTo>
              <a:lnTo>
                <a:pt x="0" y="656583"/>
              </a:lnTo>
              <a:lnTo>
                <a:pt x="175088" y="6565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035A87-A622-4876-A2B8-74A0E2868D5A}">
      <dsp:nvSpPr>
        <dsp:cNvPr id="0" name=""/>
        <dsp:cNvSpPr/>
      </dsp:nvSpPr>
      <dsp:spPr>
        <a:xfrm>
          <a:off x="4732533" y="1190725"/>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i="0" kern="1200"/>
            <a:t>Compressive</a:t>
          </a:r>
          <a:endParaRPr lang="en-US" sz="1600" kern="1200"/>
        </a:p>
      </dsp:txBody>
      <dsp:txXfrm>
        <a:off x="4758174" y="1216366"/>
        <a:ext cx="1349428" cy="824162"/>
      </dsp:txXfrm>
    </dsp:sp>
    <dsp:sp modelId="{25755668-0EE1-45F9-897A-FE61C33C22CA}">
      <dsp:nvSpPr>
        <dsp:cNvPr id="0" name=""/>
        <dsp:cNvSpPr/>
      </dsp:nvSpPr>
      <dsp:spPr>
        <a:xfrm>
          <a:off x="4557444" y="971864"/>
          <a:ext cx="175088" cy="1750888"/>
        </a:xfrm>
        <a:custGeom>
          <a:avLst/>
          <a:gdLst/>
          <a:ahLst/>
          <a:cxnLst/>
          <a:rect l="0" t="0" r="0" b="0"/>
          <a:pathLst>
            <a:path>
              <a:moveTo>
                <a:pt x="0" y="0"/>
              </a:moveTo>
              <a:lnTo>
                <a:pt x="0" y="1750888"/>
              </a:lnTo>
              <a:lnTo>
                <a:pt x="175088" y="17508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91BA0D-C120-430E-8B86-832659C8B386}">
      <dsp:nvSpPr>
        <dsp:cNvPr id="0" name=""/>
        <dsp:cNvSpPr/>
      </dsp:nvSpPr>
      <dsp:spPr>
        <a:xfrm>
          <a:off x="4732533" y="2285030"/>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i="0" kern="1200"/>
            <a:t>Central pain from CNS metastases</a:t>
          </a:r>
          <a:endParaRPr lang="en-US" sz="1600" kern="1200"/>
        </a:p>
      </dsp:txBody>
      <dsp:txXfrm>
        <a:off x="4758174" y="2310671"/>
        <a:ext cx="1349428" cy="824162"/>
      </dsp:txXfrm>
    </dsp:sp>
    <dsp:sp modelId="{B54CEEC7-4081-4DD8-B7C8-75A0711901B8}">
      <dsp:nvSpPr>
        <dsp:cNvPr id="0" name=""/>
        <dsp:cNvSpPr/>
      </dsp:nvSpPr>
      <dsp:spPr>
        <a:xfrm>
          <a:off x="6570965" y="96420"/>
          <a:ext cx="1750888" cy="875444"/>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0" i="0" kern="1200"/>
            <a:t>Nociceptive &amp; Neuropathic</a:t>
          </a:r>
          <a:endParaRPr lang="en-US" sz="2000" kern="1200"/>
        </a:p>
      </dsp:txBody>
      <dsp:txXfrm>
        <a:off x="6596606" y="122061"/>
        <a:ext cx="1699606" cy="824162"/>
      </dsp:txXfrm>
    </dsp:sp>
    <dsp:sp modelId="{CCDA65B4-99FA-4DBB-9945-94FA210C4AB1}">
      <dsp:nvSpPr>
        <dsp:cNvPr id="0" name=""/>
        <dsp:cNvSpPr/>
      </dsp:nvSpPr>
      <dsp:spPr>
        <a:xfrm>
          <a:off x="6746054" y="971864"/>
          <a:ext cx="175088" cy="656583"/>
        </a:xfrm>
        <a:custGeom>
          <a:avLst/>
          <a:gdLst/>
          <a:ahLst/>
          <a:cxnLst/>
          <a:rect l="0" t="0" r="0" b="0"/>
          <a:pathLst>
            <a:path>
              <a:moveTo>
                <a:pt x="0" y="0"/>
              </a:moveTo>
              <a:lnTo>
                <a:pt x="0" y="656583"/>
              </a:lnTo>
              <a:lnTo>
                <a:pt x="175088" y="6565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C381A6-F919-4FB2-A720-5F866754FB88}">
      <dsp:nvSpPr>
        <dsp:cNvPr id="0" name=""/>
        <dsp:cNvSpPr/>
      </dsp:nvSpPr>
      <dsp:spPr>
        <a:xfrm>
          <a:off x="6921143" y="1190725"/>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i="0" kern="1200"/>
            <a:t>Ischemic</a:t>
          </a:r>
          <a:endParaRPr lang="en-US" sz="1600" kern="1200"/>
        </a:p>
      </dsp:txBody>
      <dsp:txXfrm>
        <a:off x="6946784" y="1216366"/>
        <a:ext cx="1349428" cy="824162"/>
      </dsp:txXfrm>
    </dsp:sp>
    <dsp:sp modelId="{DBAEF8CE-C8B8-4748-8DEF-06EA360DC393}">
      <dsp:nvSpPr>
        <dsp:cNvPr id="0" name=""/>
        <dsp:cNvSpPr/>
      </dsp:nvSpPr>
      <dsp:spPr>
        <a:xfrm>
          <a:off x="6746054" y="971864"/>
          <a:ext cx="175088" cy="1750888"/>
        </a:xfrm>
        <a:custGeom>
          <a:avLst/>
          <a:gdLst/>
          <a:ahLst/>
          <a:cxnLst/>
          <a:rect l="0" t="0" r="0" b="0"/>
          <a:pathLst>
            <a:path>
              <a:moveTo>
                <a:pt x="0" y="0"/>
              </a:moveTo>
              <a:lnTo>
                <a:pt x="0" y="1750888"/>
              </a:lnTo>
              <a:lnTo>
                <a:pt x="175088" y="17508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A6C92C-C748-415C-9F72-1E2F11D90C9E}">
      <dsp:nvSpPr>
        <dsp:cNvPr id="0" name=""/>
        <dsp:cNvSpPr/>
      </dsp:nvSpPr>
      <dsp:spPr>
        <a:xfrm>
          <a:off x="6921143" y="2285030"/>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i="0" kern="1200"/>
            <a:t>Lymphedema</a:t>
          </a:r>
          <a:endParaRPr lang="en-US" sz="1600" kern="1200"/>
        </a:p>
      </dsp:txBody>
      <dsp:txXfrm>
        <a:off x="6946784" y="2310671"/>
        <a:ext cx="1349428" cy="824162"/>
      </dsp:txXfrm>
    </dsp:sp>
    <dsp:sp modelId="{2E0A10EA-AF3C-4107-BF16-99D8DFE8DD01}">
      <dsp:nvSpPr>
        <dsp:cNvPr id="0" name=""/>
        <dsp:cNvSpPr/>
      </dsp:nvSpPr>
      <dsp:spPr>
        <a:xfrm>
          <a:off x="6746054" y="971864"/>
          <a:ext cx="175088" cy="2845193"/>
        </a:xfrm>
        <a:custGeom>
          <a:avLst/>
          <a:gdLst/>
          <a:ahLst/>
          <a:cxnLst/>
          <a:rect l="0" t="0" r="0" b="0"/>
          <a:pathLst>
            <a:path>
              <a:moveTo>
                <a:pt x="0" y="0"/>
              </a:moveTo>
              <a:lnTo>
                <a:pt x="0" y="2845193"/>
              </a:lnTo>
              <a:lnTo>
                <a:pt x="175088" y="28451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AD7B9B-4712-4993-96DC-D1BB29F143EE}">
      <dsp:nvSpPr>
        <dsp:cNvPr id="0" name=""/>
        <dsp:cNvSpPr/>
      </dsp:nvSpPr>
      <dsp:spPr>
        <a:xfrm>
          <a:off x="6921143" y="3379335"/>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i="0" kern="1200"/>
            <a:t>Extensive infiltration with compression</a:t>
          </a:r>
          <a:endParaRPr lang="en-US" sz="1600" kern="1200"/>
        </a:p>
      </dsp:txBody>
      <dsp:txXfrm>
        <a:off x="6946784" y="3404976"/>
        <a:ext cx="1349428" cy="824162"/>
      </dsp:txXfrm>
    </dsp:sp>
    <dsp:sp modelId="{E1257C89-F936-4A95-A90C-6685A5BE1F82}">
      <dsp:nvSpPr>
        <dsp:cNvPr id="0" name=""/>
        <dsp:cNvSpPr/>
      </dsp:nvSpPr>
      <dsp:spPr>
        <a:xfrm>
          <a:off x="8759576" y="96420"/>
          <a:ext cx="1750888" cy="875444"/>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0" i="0" kern="1200"/>
            <a:t>Nociplastic</a:t>
          </a:r>
          <a:endParaRPr lang="en-US" sz="2000" kern="1200"/>
        </a:p>
      </dsp:txBody>
      <dsp:txXfrm>
        <a:off x="8785217" y="122061"/>
        <a:ext cx="1699606" cy="824162"/>
      </dsp:txXfrm>
    </dsp:sp>
    <dsp:sp modelId="{60CE4624-1EDB-4D3F-A3B0-DEE171D42C33}">
      <dsp:nvSpPr>
        <dsp:cNvPr id="0" name=""/>
        <dsp:cNvSpPr/>
      </dsp:nvSpPr>
      <dsp:spPr>
        <a:xfrm>
          <a:off x="8934664" y="971864"/>
          <a:ext cx="175088" cy="656583"/>
        </a:xfrm>
        <a:custGeom>
          <a:avLst/>
          <a:gdLst/>
          <a:ahLst/>
          <a:cxnLst/>
          <a:rect l="0" t="0" r="0" b="0"/>
          <a:pathLst>
            <a:path>
              <a:moveTo>
                <a:pt x="0" y="0"/>
              </a:moveTo>
              <a:lnTo>
                <a:pt x="0" y="656583"/>
              </a:lnTo>
              <a:lnTo>
                <a:pt x="175088" y="6565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974C51-E0C1-478C-9788-A30CA6FD4EC8}">
      <dsp:nvSpPr>
        <dsp:cNvPr id="0" name=""/>
        <dsp:cNvSpPr/>
      </dsp:nvSpPr>
      <dsp:spPr>
        <a:xfrm>
          <a:off x="9109753" y="1190725"/>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i="0" kern="1200" dirty="0"/>
            <a:t>Chronic cancer pain</a:t>
          </a:r>
          <a:endParaRPr lang="en-US" sz="1600" kern="1200" dirty="0"/>
        </a:p>
      </dsp:txBody>
      <dsp:txXfrm>
        <a:off x="9135394" y="1216366"/>
        <a:ext cx="1349428" cy="824162"/>
      </dsp:txXfrm>
    </dsp:sp>
    <dsp:sp modelId="{EE14EA77-86B7-4820-9621-DAE29DE8048C}">
      <dsp:nvSpPr>
        <dsp:cNvPr id="0" name=""/>
        <dsp:cNvSpPr/>
      </dsp:nvSpPr>
      <dsp:spPr>
        <a:xfrm>
          <a:off x="8934664" y="971864"/>
          <a:ext cx="175088" cy="1750888"/>
        </a:xfrm>
        <a:custGeom>
          <a:avLst/>
          <a:gdLst/>
          <a:ahLst/>
          <a:cxnLst/>
          <a:rect l="0" t="0" r="0" b="0"/>
          <a:pathLst>
            <a:path>
              <a:moveTo>
                <a:pt x="0" y="0"/>
              </a:moveTo>
              <a:lnTo>
                <a:pt x="0" y="1750888"/>
              </a:lnTo>
              <a:lnTo>
                <a:pt x="175088" y="17508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07717C-92C7-4080-B9E5-5EF6BDA19B77}">
      <dsp:nvSpPr>
        <dsp:cNvPr id="0" name=""/>
        <dsp:cNvSpPr/>
      </dsp:nvSpPr>
      <dsp:spPr>
        <a:xfrm>
          <a:off x="9109753" y="2285030"/>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a:t>Chronic pain after cancer treatment</a:t>
          </a:r>
          <a:endParaRPr lang="en-US" sz="1600" kern="1200" dirty="0"/>
        </a:p>
      </dsp:txBody>
      <dsp:txXfrm>
        <a:off x="9135394" y="2310671"/>
        <a:ext cx="1349428" cy="824162"/>
      </dsp:txXfrm>
    </dsp:sp>
    <dsp:sp modelId="{AD19FC2B-8962-4FCD-B6CE-13C080930D72}">
      <dsp:nvSpPr>
        <dsp:cNvPr id="0" name=""/>
        <dsp:cNvSpPr/>
      </dsp:nvSpPr>
      <dsp:spPr>
        <a:xfrm>
          <a:off x="8934664" y="971864"/>
          <a:ext cx="175088" cy="2845193"/>
        </a:xfrm>
        <a:custGeom>
          <a:avLst/>
          <a:gdLst/>
          <a:ahLst/>
          <a:cxnLst/>
          <a:rect l="0" t="0" r="0" b="0"/>
          <a:pathLst>
            <a:path>
              <a:moveTo>
                <a:pt x="0" y="0"/>
              </a:moveTo>
              <a:lnTo>
                <a:pt x="0" y="2845193"/>
              </a:lnTo>
              <a:lnTo>
                <a:pt x="175088" y="284519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B99457-33BF-47D9-BFCE-C6642C701640}">
      <dsp:nvSpPr>
        <dsp:cNvPr id="0" name=""/>
        <dsp:cNvSpPr/>
      </dsp:nvSpPr>
      <dsp:spPr>
        <a:xfrm>
          <a:off x="9109753" y="3379335"/>
          <a:ext cx="1400710" cy="8754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i="0" kern="1200"/>
            <a:t>Chronic non-cancer pain</a:t>
          </a:r>
          <a:endParaRPr lang="en-US" sz="1600" kern="1200"/>
        </a:p>
      </dsp:txBody>
      <dsp:txXfrm>
        <a:off x="9135394" y="3404976"/>
        <a:ext cx="1349428" cy="82416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FF99F1-ED78-4A50-A663-2094ACF8F58A}">
      <dsp:nvSpPr>
        <dsp:cNvPr id="0" name=""/>
        <dsp:cNvSpPr/>
      </dsp:nvSpPr>
      <dsp:spPr>
        <a:xfrm rot="2563277">
          <a:off x="4053627" y="3056513"/>
          <a:ext cx="655879" cy="35815"/>
        </a:xfrm>
        <a:custGeom>
          <a:avLst/>
          <a:gdLst/>
          <a:ahLst/>
          <a:cxnLst/>
          <a:rect l="0" t="0" r="0" b="0"/>
          <a:pathLst>
            <a:path>
              <a:moveTo>
                <a:pt x="0" y="17907"/>
              </a:moveTo>
              <a:lnTo>
                <a:pt x="655879" y="179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375939-F577-41BC-A6DF-C11D5BE926D6}">
      <dsp:nvSpPr>
        <dsp:cNvPr id="0" name=""/>
        <dsp:cNvSpPr/>
      </dsp:nvSpPr>
      <dsp:spPr>
        <a:xfrm>
          <a:off x="4140642" y="2157761"/>
          <a:ext cx="710921" cy="35815"/>
        </a:xfrm>
        <a:custGeom>
          <a:avLst/>
          <a:gdLst/>
          <a:ahLst/>
          <a:cxnLst/>
          <a:rect l="0" t="0" r="0" b="0"/>
          <a:pathLst>
            <a:path>
              <a:moveTo>
                <a:pt x="0" y="17907"/>
              </a:moveTo>
              <a:lnTo>
                <a:pt x="710921" y="179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33F852-90B2-4E6A-B8A7-7F692AF2B88D}">
      <dsp:nvSpPr>
        <dsp:cNvPr id="0" name=""/>
        <dsp:cNvSpPr/>
      </dsp:nvSpPr>
      <dsp:spPr>
        <a:xfrm rot="19036723">
          <a:off x="4053627" y="1259008"/>
          <a:ext cx="655879" cy="35815"/>
        </a:xfrm>
        <a:custGeom>
          <a:avLst/>
          <a:gdLst/>
          <a:ahLst/>
          <a:cxnLst/>
          <a:rect l="0" t="0" r="0" b="0"/>
          <a:pathLst>
            <a:path>
              <a:moveTo>
                <a:pt x="0" y="17907"/>
              </a:moveTo>
              <a:lnTo>
                <a:pt x="655879" y="179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44823D-93C1-44AD-85CF-EE48056CEF1E}">
      <dsp:nvSpPr>
        <dsp:cNvPr id="0" name=""/>
        <dsp:cNvSpPr/>
      </dsp:nvSpPr>
      <dsp:spPr>
        <a:xfrm>
          <a:off x="2362155" y="1129500"/>
          <a:ext cx="2092337" cy="209233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8518C7-BC8E-47B1-99FF-0BD2EFCFCB81}">
      <dsp:nvSpPr>
        <dsp:cNvPr id="0" name=""/>
        <dsp:cNvSpPr/>
      </dsp:nvSpPr>
      <dsp:spPr>
        <a:xfrm>
          <a:off x="4455939" y="877"/>
          <a:ext cx="1255402" cy="12554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Family History</a:t>
          </a:r>
        </a:p>
      </dsp:txBody>
      <dsp:txXfrm>
        <a:off x="4639788" y="184726"/>
        <a:ext cx="887704" cy="887704"/>
      </dsp:txXfrm>
    </dsp:sp>
    <dsp:sp modelId="{2D594E61-B3BF-402C-9997-780C8EE906A0}">
      <dsp:nvSpPr>
        <dsp:cNvPr id="0" name=""/>
        <dsp:cNvSpPr/>
      </dsp:nvSpPr>
      <dsp:spPr>
        <a:xfrm>
          <a:off x="5836882" y="877"/>
          <a:ext cx="1883103" cy="1255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a:t>Genetic</a:t>
          </a:r>
        </a:p>
      </dsp:txBody>
      <dsp:txXfrm>
        <a:off x="5836882" y="877"/>
        <a:ext cx="1883103" cy="1255402"/>
      </dsp:txXfrm>
    </dsp:sp>
    <dsp:sp modelId="{AAB6BA64-A1BD-45B8-BD85-0D9D18E1C0A9}">
      <dsp:nvSpPr>
        <dsp:cNvPr id="0" name=""/>
        <dsp:cNvSpPr/>
      </dsp:nvSpPr>
      <dsp:spPr>
        <a:xfrm>
          <a:off x="4851563" y="1547967"/>
          <a:ext cx="1285670" cy="12554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Exposure</a:t>
          </a:r>
        </a:p>
      </dsp:txBody>
      <dsp:txXfrm>
        <a:off x="5039845" y="1731816"/>
        <a:ext cx="909106" cy="887704"/>
      </dsp:txXfrm>
    </dsp:sp>
    <dsp:sp modelId="{5F5B8224-ABFE-4931-AD75-FB05D0856AD5}">
      <dsp:nvSpPr>
        <dsp:cNvPr id="0" name=""/>
        <dsp:cNvSpPr/>
      </dsp:nvSpPr>
      <dsp:spPr>
        <a:xfrm>
          <a:off x="6224939" y="1547967"/>
          <a:ext cx="1928505" cy="1255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a:t>Past Use</a:t>
          </a:r>
        </a:p>
        <a:p>
          <a:pPr marL="285750" lvl="1" indent="-285750" algn="l" defTabSz="1377950">
            <a:lnSpc>
              <a:spcPct val="90000"/>
            </a:lnSpc>
            <a:spcBef>
              <a:spcPct val="0"/>
            </a:spcBef>
            <a:spcAft>
              <a:spcPct val="15000"/>
            </a:spcAft>
            <a:buChar char="•"/>
          </a:pPr>
          <a:r>
            <a:rPr lang="en-US" sz="3100" kern="1200" dirty="0"/>
            <a:t>Patterns </a:t>
          </a:r>
        </a:p>
      </dsp:txBody>
      <dsp:txXfrm>
        <a:off x="6224939" y="1547967"/>
        <a:ext cx="1928505" cy="1255402"/>
      </dsp:txXfrm>
    </dsp:sp>
    <dsp:sp modelId="{972AAD46-0137-45B2-863A-5EA559AEDB4F}">
      <dsp:nvSpPr>
        <dsp:cNvPr id="0" name=""/>
        <dsp:cNvSpPr/>
      </dsp:nvSpPr>
      <dsp:spPr>
        <a:xfrm>
          <a:off x="4455939" y="3095057"/>
          <a:ext cx="1255402" cy="12554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Co-Occurring Conditions</a:t>
          </a:r>
        </a:p>
      </dsp:txBody>
      <dsp:txXfrm>
        <a:off x="4639788" y="3278906"/>
        <a:ext cx="887704" cy="887704"/>
      </dsp:txXfrm>
    </dsp:sp>
    <dsp:sp modelId="{392933AF-90E3-4434-BC1B-A3EE41C428FF}">
      <dsp:nvSpPr>
        <dsp:cNvPr id="0" name=""/>
        <dsp:cNvSpPr/>
      </dsp:nvSpPr>
      <dsp:spPr>
        <a:xfrm>
          <a:off x="5836882" y="3095057"/>
          <a:ext cx="1883103" cy="1255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a:t>Serious Mental Illness</a:t>
          </a:r>
        </a:p>
      </dsp:txBody>
      <dsp:txXfrm>
        <a:off x="5836882" y="3095057"/>
        <a:ext cx="1883103" cy="12554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739BF-3F36-4CC8-A35D-F51C69A08EED}">
      <dsp:nvSpPr>
        <dsp:cNvPr id="0" name=""/>
        <dsp:cNvSpPr/>
      </dsp:nvSpPr>
      <dsp:spPr>
        <a:xfrm>
          <a:off x="1116958" y="0"/>
          <a:ext cx="3737541" cy="934385"/>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cs typeface="Arial"/>
            </a:rPr>
            <a:t>Partial agonism produces </a:t>
          </a:r>
          <a:r>
            <a:rPr lang="en-US" sz="1800" b="1" kern="1200">
              <a:cs typeface="Arial"/>
            </a:rPr>
            <a:t>"Ceiling Effect</a:t>
          </a:r>
          <a:r>
            <a:rPr lang="en-US" sz="1800" b="0" kern="1200">
              <a:cs typeface="Arial"/>
            </a:rPr>
            <a:t>“ on respiratory depression, constipation, cognitive impairment</a:t>
          </a:r>
          <a:endParaRPr lang="en-US" sz="1800" b="0" kern="1200"/>
        </a:p>
      </dsp:txBody>
      <dsp:txXfrm>
        <a:off x="1144325" y="27367"/>
        <a:ext cx="3682807" cy="879651"/>
      </dsp:txXfrm>
    </dsp:sp>
    <dsp:sp modelId="{96355EBA-B397-456F-9ACB-A22BF7D40113}">
      <dsp:nvSpPr>
        <dsp:cNvPr id="0" name=""/>
        <dsp:cNvSpPr/>
      </dsp:nvSpPr>
      <dsp:spPr>
        <a:xfrm rot="5400000">
          <a:off x="2810531" y="957744"/>
          <a:ext cx="350394" cy="420473"/>
        </a:xfrm>
        <a:prstGeom prst="rightArrow">
          <a:avLst>
            <a:gd name="adj1" fmla="val 60000"/>
            <a:gd name="adj2" fmla="val 50000"/>
          </a:avLst>
        </a:prstGeom>
        <a:gradFill rotWithShape="0">
          <a:gsLst>
            <a:gs pos="0">
              <a:schemeClr val="dk1">
                <a:tint val="60000"/>
                <a:hueOff val="0"/>
                <a:satOff val="0"/>
                <a:lumOff val="0"/>
                <a:alphaOff val="0"/>
                <a:lumMod val="110000"/>
                <a:satMod val="105000"/>
                <a:tint val="67000"/>
              </a:schemeClr>
            </a:gs>
            <a:gs pos="50000">
              <a:schemeClr val="dk1">
                <a:tint val="60000"/>
                <a:hueOff val="0"/>
                <a:satOff val="0"/>
                <a:lumOff val="0"/>
                <a:alphaOff val="0"/>
                <a:lumMod val="105000"/>
                <a:satMod val="103000"/>
                <a:tint val="73000"/>
              </a:schemeClr>
            </a:gs>
            <a:gs pos="100000">
              <a:schemeClr val="dk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2859587" y="992783"/>
        <a:ext cx="252283" cy="245276"/>
      </dsp:txXfrm>
    </dsp:sp>
    <dsp:sp modelId="{5A34DAA6-E904-4DA5-9D21-381985523A91}">
      <dsp:nvSpPr>
        <dsp:cNvPr id="0" name=""/>
        <dsp:cNvSpPr/>
      </dsp:nvSpPr>
      <dsp:spPr>
        <a:xfrm>
          <a:off x="1116958" y="1401577"/>
          <a:ext cx="3737541" cy="934385"/>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cs typeface="Arial"/>
            </a:rPr>
            <a:t>Preferred in liver failure, renal failure, and elderly</a:t>
          </a:r>
          <a:endParaRPr lang="en-US" sz="1800" kern="1200"/>
        </a:p>
      </dsp:txBody>
      <dsp:txXfrm>
        <a:off x="1144325" y="1428944"/>
        <a:ext cx="3682807" cy="879651"/>
      </dsp:txXfrm>
    </dsp:sp>
    <dsp:sp modelId="{EC2138F2-D603-475C-9E6F-18907B7ABF8F}">
      <dsp:nvSpPr>
        <dsp:cNvPr id="0" name=""/>
        <dsp:cNvSpPr/>
      </dsp:nvSpPr>
      <dsp:spPr>
        <a:xfrm rot="5400000">
          <a:off x="2810531" y="2359322"/>
          <a:ext cx="350394" cy="420473"/>
        </a:xfrm>
        <a:prstGeom prst="rightArrow">
          <a:avLst>
            <a:gd name="adj1" fmla="val 60000"/>
            <a:gd name="adj2" fmla="val 50000"/>
          </a:avLst>
        </a:prstGeom>
        <a:gradFill rotWithShape="0">
          <a:gsLst>
            <a:gs pos="0">
              <a:schemeClr val="dk1">
                <a:tint val="60000"/>
                <a:hueOff val="0"/>
                <a:satOff val="0"/>
                <a:lumOff val="0"/>
                <a:alphaOff val="0"/>
                <a:lumMod val="110000"/>
                <a:satMod val="105000"/>
                <a:tint val="67000"/>
              </a:schemeClr>
            </a:gs>
            <a:gs pos="50000">
              <a:schemeClr val="dk1">
                <a:tint val="60000"/>
                <a:hueOff val="0"/>
                <a:satOff val="0"/>
                <a:lumOff val="0"/>
                <a:alphaOff val="0"/>
                <a:lumMod val="105000"/>
                <a:satMod val="103000"/>
                <a:tint val="73000"/>
              </a:schemeClr>
            </a:gs>
            <a:gs pos="100000">
              <a:schemeClr val="dk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2859587" y="2394361"/>
        <a:ext cx="252283" cy="245276"/>
      </dsp:txXfrm>
    </dsp:sp>
    <dsp:sp modelId="{B84C0E70-0845-4BF1-A1BA-BDC1303F2D79}">
      <dsp:nvSpPr>
        <dsp:cNvPr id="0" name=""/>
        <dsp:cNvSpPr/>
      </dsp:nvSpPr>
      <dsp:spPr>
        <a:xfrm>
          <a:off x="1116958" y="2803155"/>
          <a:ext cx="3737541" cy="934385"/>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Schedule 3 – APPs can prescribe independently</a:t>
          </a:r>
        </a:p>
      </dsp:txBody>
      <dsp:txXfrm>
        <a:off x="1144325" y="2830522"/>
        <a:ext cx="3682807" cy="87965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58DA16-3866-453C-AC07-6B42D55D3C2B}">
      <dsp:nvSpPr>
        <dsp:cNvPr id="0" name=""/>
        <dsp:cNvSpPr/>
      </dsp:nvSpPr>
      <dsp:spPr>
        <a:xfrm>
          <a:off x="0" y="87219"/>
          <a:ext cx="10515600" cy="135134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0" i="0" kern="1200" baseline="0" dirty="0"/>
            <a:t>Palliative care &amp; addiction medicine expert majority consensus recommendations:</a:t>
          </a:r>
          <a:endParaRPr lang="en-US" sz="3500" kern="1200" dirty="0"/>
        </a:p>
      </dsp:txBody>
      <dsp:txXfrm>
        <a:off x="65967" y="153186"/>
        <a:ext cx="10383666" cy="1219415"/>
      </dsp:txXfrm>
    </dsp:sp>
    <dsp:sp modelId="{97B71129-9D01-4ADA-97B7-D99BFD94BDFC}">
      <dsp:nvSpPr>
        <dsp:cNvPr id="0" name=""/>
        <dsp:cNvSpPr/>
      </dsp:nvSpPr>
      <dsp:spPr>
        <a:xfrm>
          <a:off x="0" y="1438568"/>
          <a:ext cx="10515600" cy="2825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4450" rIns="248920" bIns="44450" numCol="1" spcCol="1270" anchor="t" anchorCtr="0">
          <a:noAutofit/>
        </a:bodyPr>
        <a:lstStyle/>
        <a:p>
          <a:pPr marL="228600" lvl="1" indent="-228600" algn="l" defTabSz="1200150">
            <a:lnSpc>
              <a:spcPct val="90000"/>
            </a:lnSpc>
            <a:spcBef>
              <a:spcPct val="0"/>
            </a:spcBef>
            <a:spcAft>
              <a:spcPct val="20000"/>
            </a:spcAft>
            <a:buChar char="•"/>
          </a:pPr>
          <a:r>
            <a:rPr lang="en-US" sz="2700" b="0" i="0" kern="1200"/>
            <a:t>Do not force opioid tapering if benefits outweigh risks in non-opioid SUD</a:t>
          </a:r>
          <a:endParaRPr lang="en-US" sz="2700" kern="1200"/>
        </a:p>
        <a:p>
          <a:pPr marL="228600" lvl="1" indent="-228600" algn="l" defTabSz="1200150">
            <a:lnSpc>
              <a:spcPct val="90000"/>
            </a:lnSpc>
            <a:spcBef>
              <a:spcPct val="0"/>
            </a:spcBef>
            <a:spcAft>
              <a:spcPct val="20000"/>
            </a:spcAft>
            <a:buChar char="•"/>
          </a:pPr>
          <a:r>
            <a:rPr lang="en-US" sz="2700" b="0" i="0" kern="1200"/>
            <a:t>Increase intensity of monitoring and counseling</a:t>
          </a:r>
          <a:endParaRPr lang="en-US" sz="2700" kern="1200"/>
        </a:p>
        <a:p>
          <a:pPr marL="228600" lvl="1" indent="-228600" algn="l" defTabSz="1200150">
            <a:lnSpc>
              <a:spcPct val="90000"/>
            </a:lnSpc>
            <a:spcBef>
              <a:spcPct val="0"/>
            </a:spcBef>
            <a:spcAft>
              <a:spcPct val="20000"/>
            </a:spcAft>
            <a:buChar char="•"/>
          </a:pPr>
          <a:r>
            <a:rPr lang="en-US" sz="2700" b="1" i="0" kern="1200"/>
            <a:t>Use buprenorphine/naloxone in patients with cancer pain and OUD</a:t>
          </a:r>
          <a:endParaRPr lang="en-US" sz="2700" kern="1200"/>
        </a:p>
        <a:p>
          <a:pPr marL="228600" lvl="1" indent="-228600" algn="l" defTabSz="1200150">
            <a:lnSpc>
              <a:spcPct val="90000"/>
            </a:lnSpc>
            <a:spcBef>
              <a:spcPct val="0"/>
            </a:spcBef>
            <a:spcAft>
              <a:spcPct val="20000"/>
            </a:spcAft>
            <a:buChar char="•"/>
          </a:pPr>
          <a:r>
            <a:rPr lang="en-US" sz="2700" b="0" i="0" kern="1200"/>
            <a:t>Only consider full agonists alone if there is a short prognosis (weeks to months)</a:t>
          </a:r>
          <a:endParaRPr lang="en-US" sz="2700" kern="1200"/>
        </a:p>
      </dsp:txBody>
      <dsp:txXfrm>
        <a:off x="0" y="1438568"/>
        <a:ext cx="10515600" cy="282555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8D202-7A7A-4AC2-9E30-D5B69C79DB80}">
      <dsp:nvSpPr>
        <dsp:cNvPr id="0" name=""/>
        <dsp:cNvSpPr/>
      </dsp:nvSpPr>
      <dsp:spPr>
        <a:xfrm>
          <a:off x="0" y="0"/>
          <a:ext cx="1051560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8C6AD9-8EBB-4812-BC21-A69C72C60F58}">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n-US" sz="2300" b="1" kern="1200" dirty="0"/>
            <a:t>As of January 2026, if patients have substantiated cancer diagnosis and cancer pain, buprenorphine regulations do not apply, IF prescribed by oncologist or palliative care physician</a:t>
          </a:r>
        </a:p>
      </dsp:txBody>
      <dsp:txXfrm>
        <a:off x="0" y="0"/>
        <a:ext cx="10515600" cy="1087834"/>
      </dsp:txXfrm>
    </dsp:sp>
    <dsp:sp modelId="{AA05F304-5B5D-4987-8AA6-EA8F8B793497}">
      <dsp:nvSpPr>
        <dsp:cNvPr id="0" name=""/>
        <dsp:cNvSpPr/>
      </dsp:nvSpPr>
      <dsp:spPr>
        <a:xfrm>
          <a:off x="0" y="1087834"/>
          <a:ext cx="1051560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7D01DA-FE77-49F4-B82B-46F61B6E5F1B}">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n-US" sz="2300" b="0" kern="1200" dirty="0"/>
            <a:t>Anyone with DEA prescriptive authority can prescribe to treat OUD (Schedule 3)</a:t>
          </a:r>
        </a:p>
      </dsp:txBody>
      <dsp:txXfrm>
        <a:off x="0" y="1087834"/>
        <a:ext cx="10515600" cy="1087834"/>
      </dsp:txXfrm>
    </dsp:sp>
    <dsp:sp modelId="{FDE6B513-E96E-4A4F-B982-1BC2620B6BDD}">
      <dsp:nvSpPr>
        <dsp:cNvPr id="0" name=""/>
        <dsp:cNvSpPr/>
      </dsp:nvSpPr>
      <dsp:spPr>
        <a:xfrm>
          <a:off x="0" y="2175669"/>
          <a:ext cx="1051560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E6E550-0A5C-46AA-BD97-5888F737B6CB}">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n-US" sz="2300" kern="1200" dirty="0"/>
            <a:t>For OUD treatment otherwise - Maximum 16/4mg SL daily for longer than 12 months unless addiction medicine consultation (peer to peer counts) recommends higher dose. Maximum 32/8mg SL daily for any prescriber in KY</a:t>
          </a:r>
        </a:p>
      </dsp:txBody>
      <dsp:txXfrm>
        <a:off x="0" y="2175669"/>
        <a:ext cx="10515600" cy="1087834"/>
      </dsp:txXfrm>
    </dsp:sp>
    <dsp:sp modelId="{F58F4C54-ACA9-4596-B986-2A7EF75BD3BD}">
      <dsp:nvSpPr>
        <dsp:cNvPr id="0" name=""/>
        <dsp:cNvSpPr/>
      </dsp:nvSpPr>
      <dsp:spPr>
        <a:xfrm>
          <a:off x="0" y="3263503"/>
          <a:ext cx="1051560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854E11-C5E0-4C53-B6B0-2713EE0B285B}">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endParaRPr lang="en-US" sz="2300" kern="1200" dirty="0"/>
        </a:p>
      </dsp:txBody>
      <dsp:txXfrm>
        <a:off x="0" y="3263503"/>
        <a:ext cx="10515600" cy="10878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41CB01-3555-43ED-8E82-545DFA4A48D5}">
      <dsp:nvSpPr>
        <dsp:cNvPr id="0" name=""/>
        <dsp:cNvSpPr/>
      </dsp:nvSpPr>
      <dsp:spPr>
        <a:xfrm>
          <a:off x="0" y="39618"/>
          <a:ext cx="3286125" cy="1971675"/>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0" i="0" kern="1200"/>
            <a:t>-Itises</a:t>
          </a:r>
          <a:endParaRPr lang="en-US" sz="3900" kern="1200"/>
        </a:p>
      </dsp:txBody>
      <dsp:txXfrm>
        <a:off x="0" y="39618"/>
        <a:ext cx="3286125" cy="1971675"/>
      </dsp:txXfrm>
    </dsp:sp>
    <dsp:sp modelId="{5087306F-7E7B-4C7A-BC53-74BCBCF0D810}">
      <dsp:nvSpPr>
        <dsp:cNvPr id="0" name=""/>
        <dsp:cNvSpPr/>
      </dsp:nvSpPr>
      <dsp:spPr>
        <a:xfrm>
          <a:off x="3614737" y="39618"/>
          <a:ext cx="3286125" cy="1971675"/>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0" i="0" kern="1200"/>
            <a:t>Neuropathy</a:t>
          </a:r>
          <a:endParaRPr lang="en-US" sz="3900" kern="1200"/>
        </a:p>
      </dsp:txBody>
      <dsp:txXfrm>
        <a:off x="3614737" y="39618"/>
        <a:ext cx="3286125" cy="1971675"/>
      </dsp:txXfrm>
    </dsp:sp>
    <dsp:sp modelId="{8E3F2C46-E32A-46CB-83EF-261480FA522D}">
      <dsp:nvSpPr>
        <dsp:cNvPr id="0" name=""/>
        <dsp:cNvSpPr/>
      </dsp:nvSpPr>
      <dsp:spPr>
        <a:xfrm>
          <a:off x="7229475" y="39618"/>
          <a:ext cx="3286125" cy="197167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0" i="0" kern="1200"/>
            <a:t>Radiation-induced inflammation</a:t>
          </a:r>
          <a:endParaRPr lang="en-US" sz="3900" kern="1200"/>
        </a:p>
      </dsp:txBody>
      <dsp:txXfrm>
        <a:off x="7229475" y="39618"/>
        <a:ext cx="3286125" cy="1971675"/>
      </dsp:txXfrm>
    </dsp:sp>
    <dsp:sp modelId="{81A609A2-BCA2-48EF-A99E-50D3835C0FCB}">
      <dsp:nvSpPr>
        <dsp:cNvPr id="0" name=""/>
        <dsp:cNvSpPr/>
      </dsp:nvSpPr>
      <dsp:spPr>
        <a:xfrm>
          <a:off x="1807368" y="2339906"/>
          <a:ext cx="3286125" cy="1971675"/>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0" i="0" kern="1200"/>
            <a:t>Post-procedural pain</a:t>
          </a:r>
          <a:endParaRPr lang="en-US" sz="3900" kern="1200"/>
        </a:p>
      </dsp:txBody>
      <dsp:txXfrm>
        <a:off x="1807368" y="2339906"/>
        <a:ext cx="3286125" cy="1971675"/>
      </dsp:txXfrm>
    </dsp:sp>
    <dsp:sp modelId="{4A46427F-771A-4DBA-85FF-74BB652B25A3}">
      <dsp:nvSpPr>
        <dsp:cNvPr id="0" name=""/>
        <dsp:cNvSpPr/>
      </dsp:nvSpPr>
      <dsp:spPr>
        <a:xfrm>
          <a:off x="5422106" y="2339906"/>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b="0" i="0" kern="1200"/>
            <a:t>Lymphedema</a:t>
          </a:r>
          <a:endParaRPr lang="en-US" sz="3900" kern="1200"/>
        </a:p>
      </dsp:txBody>
      <dsp:txXfrm>
        <a:off x="5422106" y="2339906"/>
        <a:ext cx="3286125" cy="19716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6F5E52-2F19-4489-AAF4-9954EE17440A}">
      <dsp:nvSpPr>
        <dsp:cNvPr id="0" name=""/>
        <dsp:cNvSpPr/>
      </dsp:nvSpPr>
      <dsp:spPr>
        <a:xfrm rot="5400000">
          <a:off x="6589693" y="-2661723"/>
          <a:ext cx="1121829"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en-US" sz="2700" kern="1200"/>
            <a:t>Usually severe, comes on quickly, lasts for a short time</a:t>
          </a:r>
        </a:p>
      </dsp:txBody>
      <dsp:txXfrm rot="-5400000">
        <a:off x="3785616" y="197117"/>
        <a:ext cx="6675221" cy="1012303"/>
      </dsp:txXfrm>
    </dsp:sp>
    <dsp:sp modelId="{4D1EF37A-978A-4FC6-8369-8E9266C5CCFD}">
      <dsp:nvSpPr>
        <dsp:cNvPr id="0" name=""/>
        <dsp:cNvSpPr/>
      </dsp:nvSpPr>
      <dsp:spPr>
        <a:xfrm>
          <a:off x="0" y="2124"/>
          <a:ext cx="3785616" cy="14022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US" sz="4000" kern="1200"/>
            <a:t>Acute</a:t>
          </a:r>
        </a:p>
      </dsp:txBody>
      <dsp:txXfrm>
        <a:off x="68454" y="70578"/>
        <a:ext cx="3648708" cy="1265378"/>
      </dsp:txXfrm>
    </dsp:sp>
    <dsp:sp modelId="{5D583F97-09B8-44E6-8E69-5663ABEAE136}">
      <dsp:nvSpPr>
        <dsp:cNvPr id="0" name=""/>
        <dsp:cNvSpPr/>
      </dsp:nvSpPr>
      <dsp:spPr>
        <a:xfrm rot="5400000">
          <a:off x="6589693" y="-1189323"/>
          <a:ext cx="1121829"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en-US" sz="2700" kern="1200"/>
            <a:t>Pain lasting more than three months</a:t>
          </a:r>
        </a:p>
      </dsp:txBody>
      <dsp:txXfrm rot="-5400000">
        <a:off x="3785616" y="1669517"/>
        <a:ext cx="6675221" cy="1012303"/>
      </dsp:txXfrm>
    </dsp:sp>
    <dsp:sp modelId="{570E39BA-658E-4758-8B87-C20AE1B9D6F8}">
      <dsp:nvSpPr>
        <dsp:cNvPr id="0" name=""/>
        <dsp:cNvSpPr/>
      </dsp:nvSpPr>
      <dsp:spPr>
        <a:xfrm>
          <a:off x="0" y="1474525"/>
          <a:ext cx="3785616" cy="14022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US" sz="4000" kern="1200"/>
            <a:t>Chronic</a:t>
          </a:r>
        </a:p>
      </dsp:txBody>
      <dsp:txXfrm>
        <a:off x="68454" y="1542979"/>
        <a:ext cx="3648708" cy="1265378"/>
      </dsp:txXfrm>
    </dsp:sp>
    <dsp:sp modelId="{88D42466-16CA-4065-873A-0513A0DF7F6F}">
      <dsp:nvSpPr>
        <dsp:cNvPr id="0" name=""/>
        <dsp:cNvSpPr/>
      </dsp:nvSpPr>
      <dsp:spPr>
        <a:xfrm rot="5400000">
          <a:off x="6589693" y="283077"/>
          <a:ext cx="1121829"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en-US" sz="2700" kern="1200"/>
            <a:t>Sudden, intense pain flare that occurs while taking medications for chronic pain</a:t>
          </a:r>
        </a:p>
      </dsp:txBody>
      <dsp:txXfrm rot="-5400000">
        <a:off x="3785616" y="3141918"/>
        <a:ext cx="6675221" cy="1012303"/>
      </dsp:txXfrm>
    </dsp:sp>
    <dsp:sp modelId="{A96DF1F0-B6AF-4384-AE5F-607E42D9F257}">
      <dsp:nvSpPr>
        <dsp:cNvPr id="0" name=""/>
        <dsp:cNvSpPr/>
      </dsp:nvSpPr>
      <dsp:spPr>
        <a:xfrm>
          <a:off x="0" y="2946926"/>
          <a:ext cx="3785616" cy="14022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US" sz="4000" kern="1200"/>
            <a:t>Breakthrough</a:t>
          </a:r>
        </a:p>
      </dsp:txBody>
      <dsp:txXfrm>
        <a:off x="68454" y="3015380"/>
        <a:ext cx="3648708" cy="12653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21E5D7-6AA4-465F-B368-058871627697}">
      <dsp:nvSpPr>
        <dsp:cNvPr id="0" name=""/>
        <dsp:cNvSpPr/>
      </dsp:nvSpPr>
      <dsp:spPr>
        <a:xfrm>
          <a:off x="2144" y="0"/>
          <a:ext cx="1901423"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Arial" panose="020B0604020202020204"/>
            </a:rPr>
            <a:t>Physical Therapy</a:t>
          </a:r>
          <a:endParaRPr lang="en-US" sz="2400" kern="1200" dirty="0"/>
        </a:p>
      </dsp:txBody>
      <dsp:txXfrm>
        <a:off x="2144" y="0"/>
        <a:ext cx="1901423" cy="1305401"/>
      </dsp:txXfrm>
    </dsp:sp>
    <dsp:sp modelId="{83D0F6FC-C64D-4075-BD9E-80263B41C105}">
      <dsp:nvSpPr>
        <dsp:cNvPr id="0" name=""/>
        <dsp:cNvSpPr/>
      </dsp:nvSpPr>
      <dsp:spPr>
        <a:xfrm>
          <a:off x="192286" y="1306322"/>
          <a:ext cx="1521139" cy="395667"/>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kern="1200" dirty="0"/>
            <a:t>Heat/Ice</a:t>
          </a:r>
        </a:p>
      </dsp:txBody>
      <dsp:txXfrm>
        <a:off x="203875" y="1317911"/>
        <a:ext cx="1497961" cy="372489"/>
      </dsp:txXfrm>
    </dsp:sp>
    <dsp:sp modelId="{EBDE106F-89DE-4A3E-B87C-0F8BF07F7B94}">
      <dsp:nvSpPr>
        <dsp:cNvPr id="0" name=""/>
        <dsp:cNvSpPr/>
      </dsp:nvSpPr>
      <dsp:spPr>
        <a:xfrm>
          <a:off x="192286" y="1762862"/>
          <a:ext cx="1521139" cy="3956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t>Massage</a:t>
          </a:r>
        </a:p>
      </dsp:txBody>
      <dsp:txXfrm>
        <a:off x="203875" y="1774451"/>
        <a:ext cx="1497961" cy="372489"/>
      </dsp:txXfrm>
    </dsp:sp>
    <dsp:sp modelId="{42C1B13B-1B46-4AA2-AD2E-B816A552BE4A}">
      <dsp:nvSpPr>
        <dsp:cNvPr id="0" name=""/>
        <dsp:cNvSpPr/>
      </dsp:nvSpPr>
      <dsp:spPr>
        <a:xfrm>
          <a:off x="192286" y="2219402"/>
          <a:ext cx="1521139" cy="3956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t>TENS</a:t>
          </a:r>
        </a:p>
      </dsp:txBody>
      <dsp:txXfrm>
        <a:off x="203875" y="2230991"/>
        <a:ext cx="1497961" cy="372489"/>
      </dsp:txXfrm>
    </dsp:sp>
    <dsp:sp modelId="{E7EB1B7B-91CF-40BF-9309-94239E6CB84E}">
      <dsp:nvSpPr>
        <dsp:cNvPr id="0" name=""/>
        <dsp:cNvSpPr/>
      </dsp:nvSpPr>
      <dsp:spPr>
        <a:xfrm>
          <a:off x="192286" y="2675942"/>
          <a:ext cx="1521139" cy="5263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t>Trigger Point Injections</a:t>
          </a:r>
        </a:p>
      </dsp:txBody>
      <dsp:txXfrm>
        <a:off x="207702" y="2691358"/>
        <a:ext cx="1490307" cy="495525"/>
      </dsp:txXfrm>
    </dsp:sp>
    <dsp:sp modelId="{D6775947-02BC-459A-A731-A06F0AB989EC}">
      <dsp:nvSpPr>
        <dsp:cNvPr id="0" name=""/>
        <dsp:cNvSpPr/>
      </dsp:nvSpPr>
      <dsp:spPr>
        <a:xfrm>
          <a:off x="192286" y="3263171"/>
          <a:ext cx="1521139" cy="869678"/>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t>Strengthening/ Prehabilitation/ Rehabilitation</a:t>
          </a:r>
        </a:p>
      </dsp:txBody>
      <dsp:txXfrm>
        <a:off x="217758" y="3288643"/>
        <a:ext cx="1470195" cy="818734"/>
      </dsp:txXfrm>
    </dsp:sp>
    <dsp:sp modelId="{874A6397-0C7A-4AB9-88FC-A058E3A56730}">
      <dsp:nvSpPr>
        <dsp:cNvPr id="0" name=""/>
        <dsp:cNvSpPr/>
      </dsp:nvSpPr>
      <dsp:spPr>
        <a:xfrm>
          <a:off x="2046174" y="0"/>
          <a:ext cx="1901423"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Arial" panose="020B0604020202020204"/>
            </a:rPr>
            <a:t>Mind-Body Therapy</a:t>
          </a:r>
          <a:endParaRPr lang="en-US" sz="2400" kern="1200" dirty="0"/>
        </a:p>
      </dsp:txBody>
      <dsp:txXfrm>
        <a:off x="2046174" y="0"/>
        <a:ext cx="1901423" cy="1305401"/>
      </dsp:txXfrm>
    </dsp:sp>
    <dsp:sp modelId="{C34F2893-7E1E-4CFC-9B29-B2BC081DB17A}">
      <dsp:nvSpPr>
        <dsp:cNvPr id="0" name=""/>
        <dsp:cNvSpPr/>
      </dsp:nvSpPr>
      <dsp:spPr>
        <a:xfrm>
          <a:off x="2236317" y="1305613"/>
          <a:ext cx="1521139" cy="417764"/>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a:rPr>
            <a:t>Mindfulness/ Relaxation</a:t>
          </a:r>
          <a:endParaRPr lang="en-US" sz="1600" kern="1200" dirty="0"/>
        </a:p>
      </dsp:txBody>
      <dsp:txXfrm>
        <a:off x="2248553" y="1317849"/>
        <a:ext cx="1496667" cy="393292"/>
      </dsp:txXfrm>
    </dsp:sp>
    <dsp:sp modelId="{406CD8E7-F7FD-4137-916D-5A9097E2701B}">
      <dsp:nvSpPr>
        <dsp:cNvPr id="0" name=""/>
        <dsp:cNvSpPr/>
      </dsp:nvSpPr>
      <dsp:spPr>
        <a:xfrm>
          <a:off x="2236317" y="1787649"/>
          <a:ext cx="1521139" cy="4177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Arial" panose="020B0604020202020204"/>
            </a:rPr>
            <a:t>Guided Imagery</a:t>
          </a:r>
          <a:endParaRPr lang="en-US" sz="1600" kern="1200" dirty="0"/>
        </a:p>
      </dsp:txBody>
      <dsp:txXfrm>
        <a:off x="2248553" y="1799885"/>
        <a:ext cx="1496667" cy="393292"/>
      </dsp:txXfrm>
    </dsp:sp>
    <dsp:sp modelId="{0A0B6FEA-D7F2-4648-A87B-0AEDFFB676B1}">
      <dsp:nvSpPr>
        <dsp:cNvPr id="0" name=""/>
        <dsp:cNvSpPr/>
      </dsp:nvSpPr>
      <dsp:spPr>
        <a:xfrm>
          <a:off x="2236317" y="2269685"/>
          <a:ext cx="1521139" cy="4177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a:rPr>
            <a:t>Biofeedback</a:t>
          </a:r>
          <a:endParaRPr lang="en-US" sz="1600" kern="1200"/>
        </a:p>
      </dsp:txBody>
      <dsp:txXfrm>
        <a:off x="2248553" y="2281921"/>
        <a:ext cx="1496667" cy="393292"/>
      </dsp:txXfrm>
    </dsp:sp>
    <dsp:sp modelId="{1B44EF15-D05E-41FD-B2F9-05AE15AA938F}">
      <dsp:nvSpPr>
        <dsp:cNvPr id="0" name=""/>
        <dsp:cNvSpPr/>
      </dsp:nvSpPr>
      <dsp:spPr>
        <a:xfrm>
          <a:off x="2236317" y="2751721"/>
          <a:ext cx="1521139" cy="4177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a:rPr>
            <a:t>Hypnosis</a:t>
          </a:r>
        </a:p>
      </dsp:txBody>
      <dsp:txXfrm>
        <a:off x="2248553" y="2763957"/>
        <a:ext cx="1496667" cy="393292"/>
      </dsp:txXfrm>
    </dsp:sp>
    <dsp:sp modelId="{08CD01D1-E49F-4156-AF74-A2D5EE7F0F8F}">
      <dsp:nvSpPr>
        <dsp:cNvPr id="0" name=""/>
        <dsp:cNvSpPr/>
      </dsp:nvSpPr>
      <dsp:spPr>
        <a:xfrm>
          <a:off x="2236317" y="3233758"/>
          <a:ext cx="1521139" cy="4177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Arial" panose="020B0604020202020204"/>
            </a:rPr>
            <a:t>Narrative Medicine</a:t>
          </a:r>
        </a:p>
      </dsp:txBody>
      <dsp:txXfrm>
        <a:off x="2248553" y="3245994"/>
        <a:ext cx="1496667" cy="393292"/>
      </dsp:txXfrm>
    </dsp:sp>
    <dsp:sp modelId="{68D66F52-363A-4B0E-A66C-57965E09BF59}">
      <dsp:nvSpPr>
        <dsp:cNvPr id="0" name=""/>
        <dsp:cNvSpPr/>
      </dsp:nvSpPr>
      <dsp:spPr>
        <a:xfrm>
          <a:off x="2236317" y="3715794"/>
          <a:ext cx="1521139" cy="4177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a:rPr>
            <a:t>Acupuncture</a:t>
          </a:r>
        </a:p>
      </dsp:txBody>
      <dsp:txXfrm>
        <a:off x="2248553" y="3728030"/>
        <a:ext cx="1496667" cy="393292"/>
      </dsp:txXfrm>
    </dsp:sp>
    <dsp:sp modelId="{6ECBBD1C-571B-4F4E-B922-452779340EC4}">
      <dsp:nvSpPr>
        <dsp:cNvPr id="0" name=""/>
        <dsp:cNvSpPr/>
      </dsp:nvSpPr>
      <dsp:spPr>
        <a:xfrm>
          <a:off x="4090205" y="0"/>
          <a:ext cx="1901423"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Arial" panose="020B0604020202020204"/>
            </a:rPr>
            <a:t>Cognitive Therapy</a:t>
          </a:r>
        </a:p>
      </dsp:txBody>
      <dsp:txXfrm>
        <a:off x="4090205" y="0"/>
        <a:ext cx="1901423" cy="1305401"/>
      </dsp:txXfrm>
    </dsp:sp>
    <dsp:sp modelId="{51083B15-47A7-4C34-A7BB-2783FB852CF0}">
      <dsp:nvSpPr>
        <dsp:cNvPr id="0" name=""/>
        <dsp:cNvSpPr/>
      </dsp:nvSpPr>
      <dsp:spPr>
        <a:xfrm>
          <a:off x="4280347" y="1305507"/>
          <a:ext cx="1521139" cy="633897"/>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a:rPr>
            <a:t>Distraction</a:t>
          </a:r>
        </a:p>
      </dsp:txBody>
      <dsp:txXfrm>
        <a:off x="4298913" y="1324073"/>
        <a:ext cx="1484007" cy="596765"/>
      </dsp:txXfrm>
    </dsp:sp>
    <dsp:sp modelId="{8981B78A-F9AE-4781-B666-85D9823E370D}">
      <dsp:nvSpPr>
        <dsp:cNvPr id="0" name=""/>
        <dsp:cNvSpPr/>
      </dsp:nvSpPr>
      <dsp:spPr>
        <a:xfrm>
          <a:off x="4280347" y="2036927"/>
          <a:ext cx="1521139" cy="633897"/>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Arial" panose="020B0604020202020204"/>
            </a:rPr>
            <a:t>Pain Coaching</a:t>
          </a:r>
        </a:p>
      </dsp:txBody>
      <dsp:txXfrm>
        <a:off x="4298913" y="2055493"/>
        <a:ext cx="1484007" cy="596765"/>
      </dsp:txXfrm>
    </dsp:sp>
    <dsp:sp modelId="{745875E4-A894-4361-8A44-F366FA239C87}">
      <dsp:nvSpPr>
        <dsp:cNvPr id="0" name=""/>
        <dsp:cNvSpPr/>
      </dsp:nvSpPr>
      <dsp:spPr>
        <a:xfrm>
          <a:off x="4280347" y="2768347"/>
          <a:ext cx="1521139" cy="6338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Arial" panose="020B0604020202020204"/>
            </a:rPr>
            <a:t>Mirror Therapy</a:t>
          </a:r>
        </a:p>
      </dsp:txBody>
      <dsp:txXfrm>
        <a:off x="4298913" y="2786913"/>
        <a:ext cx="1484007" cy="596765"/>
      </dsp:txXfrm>
    </dsp:sp>
    <dsp:sp modelId="{BC22F3F6-0582-4E99-98E9-7B4502607C88}">
      <dsp:nvSpPr>
        <dsp:cNvPr id="0" name=""/>
        <dsp:cNvSpPr/>
      </dsp:nvSpPr>
      <dsp:spPr>
        <a:xfrm>
          <a:off x="4280347" y="3499767"/>
          <a:ext cx="1521139" cy="6338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Arial" panose="020B0604020202020204"/>
            </a:rPr>
            <a:t>CBT, ACT</a:t>
          </a:r>
        </a:p>
      </dsp:txBody>
      <dsp:txXfrm>
        <a:off x="4298913" y="3518333"/>
        <a:ext cx="1484007" cy="596765"/>
      </dsp:txXfrm>
    </dsp:sp>
    <dsp:sp modelId="{152256DE-544E-4EA2-95E3-30BDF6960B2A}">
      <dsp:nvSpPr>
        <dsp:cNvPr id="0" name=""/>
        <dsp:cNvSpPr/>
      </dsp:nvSpPr>
      <dsp:spPr>
        <a:xfrm>
          <a:off x="6134236" y="0"/>
          <a:ext cx="1901423"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Arial" panose="020B0604020202020204"/>
            </a:rPr>
            <a:t>Integrative Therapy</a:t>
          </a:r>
        </a:p>
      </dsp:txBody>
      <dsp:txXfrm>
        <a:off x="6134236" y="0"/>
        <a:ext cx="1901423" cy="1305401"/>
      </dsp:txXfrm>
    </dsp:sp>
    <dsp:sp modelId="{B564D848-B9D4-4409-B589-C13E8388D729}">
      <dsp:nvSpPr>
        <dsp:cNvPr id="0" name=""/>
        <dsp:cNvSpPr/>
      </dsp:nvSpPr>
      <dsp:spPr>
        <a:xfrm>
          <a:off x="6324378" y="1305507"/>
          <a:ext cx="1521139" cy="6338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Arial" panose="020B0604020202020204"/>
            </a:rPr>
            <a:t>Art Therapy</a:t>
          </a:r>
        </a:p>
      </dsp:txBody>
      <dsp:txXfrm>
        <a:off x="6342944" y="1324073"/>
        <a:ext cx="1484007" cy="596765"/>
      </dsp:txXfrm>
    </dsp:sp>
    <dsp:sp modelId="{4B699D1A-00B9-4D59-A1EE-8445CC954537}">
      <dsp:nvSpPr>
        <dsp:cNvPr id="0" name=""/>
        <dsp:cNvSpPr/>
      </dsp:nvSpPr>
      <dsp:spPr>
        <a:xfrm>
          <a:off x="6324378" y="2036927"/>
          <a:ext cx="1521139" cy="6338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Arial" panose="020B0604020202020204"/>
            </a:rPr>
            <a:t>Music Therapy</a:t>
          </a:r>
        </a:p>
      </dsp:txBody>
      <dsp:txXfrm>
        <a:off x="6342944" y="2055493"/>
        <a:ext cx="1484007" cy="596765"/>
      </dsp:txXfrm>
    </dsp:sp>
    <dsp:sp modelId="{03AA0525-F3E2-4BD5-BA4C-DBCFBA192051}">
      <dsp:nvSpPr>
        <dsp:cNvPr id="0" name=""/>
        <dsp:cNvSpPr/>
      </dsp:nvSpPr>
      <dsp:spPr>
        <a:xfrm>
          <a:off x="6324378" y="2768347"/>
          <a:ext cx="1521139" cy="6338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Arial" panose="020B0604020202020204"/>
            </a:rPr>
            <a:t>Pet Therapy</a:t>
          </a:r>
        </a:p>
      </dsp:txBody>
      <dsp:txXfrm>
        <a:off x="6342944" y="2786913"/>
        <a:ext cx="1484007" cy="596765"/>
      </dsp:txXfrm>
    </dsp:sp>
    <dsp:sp modelId="{E6766045-3F51-438E-8E53-46CB31061222}">
      <dsp:nvSpPr>
        <dsp:cNvPr id="0" name=""/>
        <dsp:cNvSpPr/>
      </dsp:nvSpPr>
      <dsp:spPr>
        <a:xfrm>
          <a:off x="6324378" y="3499767"/>
          <a:ext cx="1521139" cy="6338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a:rPr>
            <a:t>Reiki</a:t>
          </a:r>
        </a:p>
      </dsp:txBody>
      <dsp:txXfrm>
        <a:off x="6342944" y="3518333"/>
        <a:ext cx="1484007" cy="596765"/>
      </dsp:txXfrm>
    </dsp:sp>
    <dsp:sp modelId="{CEC6A45C-8F59-4757-9D06-9BA20FDE3CC8}">
      <dsp:nvSpPr>
        <dsp:cNvPr id="0" name=""/>
        <dsp:cNvSpPr/>
      </dsp:nvSpPr>
      <dsp:spPr>
        <a:xfrm>
          <a:off x="8178266" y="0"/>
          <a:ext cx="2666708"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Arial" panose="020B0604020202020204"/>
            </a:rPr>
            <a:t>Interventional Pain </a:t>
          </a:r>
          <a:r>
            <a:rPr lang="en-US" sz="2400" kern="1200">
              <a:latin typeface="Arial" panose="020B0604020202020204"/>
            </a:rPr>
            <a:t>(Consider)</a:t>
          </a:r>
          <a:endParaRPr lang="en-US" sz="2400" kern="1200" dirty="0">
            <a:latin typeface="Arial" panose="020B0604020202020204"/>
          </a:endParaRPr>
        </a:p>
      </dsp:txBody>
      <dsp:txXfrm>
        <a:off x="8178266" y="0"/>
        <a:ext cx="2666708" cy="1305401"/>
      </dsp:txXfrm>
    </dsp:sp>
    <dsp:sp modelId="{10FFCED2-F87D-4073-B995-AFB82B57FE21}">
      <dsp:nvSpPr>
        <dsp:cNvPr id="0" name=""/>
        <dsp:cNvSpPr/>
      </dsp:nvSpPr>
      <dsp:spPr>
        <a:xfrm>
          <a:off x="8388929" y="1305608"/>
          <a:ext cx="2245383" cy="4122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t>Joint Injections</a:t>
          </a:r>
          <a:endParaRPr lang="en-US" sz="1600" kern="1200" dirty="0">
            <a:latin typeface="Arial" panose="020B0604020202020204"/>
          </a:endParaRPr>
        </a:p>
      </dsp:txBody>
      <dsp:txXfrm>
        <a:off x="8401003" y="1317682"/>
        <a:ext cx="2221235" cy="388092"/>
      </dsp:txXfrm>
    </dsp:sp>
    <dsp:sp modelId="{BAACB0D3-E693-4FAE-9759-EB8493061570}">
      <dsp:nvSpPr>
        <dsp:cNvPr id="0" name=""/>
        <dsp:cNvSpPr/>
      </dsp:nvSpPr>
      <dsp:spPr>
        <a:xfrm>
          <a:off x="8388929" y="1781270"/>
          <a:ext cx="2245383" cy="4995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a:rPr>
            <a:t>Vertebroplasty/ Kyphoplasty</a:t>
          </a:r>
        </a:p>
      </dsp:txBody>
      <dsp:txXfrm>
        <a:off x="8403560" y="1795901"/>
        <a:ext cx="2216121" cy="470282"/>
      </dsp:txXfrm>
    </dsp:sp>
    <dsp:sp modelId="{D63A21B3-651D-4EA5-B23D-79D19E3EF075}">
      <dsp:nvSpPr>
        <dsp:cNvPr id="0" name=""/>
        <dsp:cNvSpPr/>
      </dsp:nvSpPr>
      <dsp:spPr>
        <a:xfrm>
          <a:off x="8412681" y="2344237"/>
          <a:ext cx="2197878" cy="4122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t>Neurolytic Block</a:t>
          </a:r>
        </a:p>
      </dsp:txBody>
      <dsp:txXfrm>
        <a:off x="8424755" y="2356311"/>
        <a:ext cx="2173730" cy="388092"/>
      </dsp:txXfrm>
    </dsp:sp>
    <dsp:sp modelId="{A27F692C-C109-4607-A194-57E0A5FFF519}">
      <dsp:nvSpPr>
        <dsp:cNvPr id="0" name=""/>
        <dsp:cNvSpPr/>
      </dsp:nvSpPr>
      <dsp:spPr>
        <a:xfrm>
          <a:off x="8388929" y="2819899"/>
          <a:ext cx="2245383" cy="4122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t>Rhizotomy/Ablation</a:t>
          </a:r>
        </a:p>
      </dsp:txBody>
      <dsp:txXfrm>
        <a:off x="8401003" y="2831973"/>
        <a:ext cx="2221235" cy="388092"/>
      </dsp:txXfrm>
    </dsp:sp>
    <dsp:sp modelId="{9686D535-ADC9-4AA8-BBFE-79DFD6903E24}">
      <dsp:nvSpPr>
        <dsp:cNvPr id="0" name=""/>
        <dsp:cNvSpPr/>
      </dsp:nvSpPr>
      <dsp:spPr>
        <a:xfrm>
          <a:off x="8388929" y="3295561"/>
          <a:ext cx="2245383" cy="8380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t>Nerve Stimulation (Peripheral or Spinal Cord)</a:t>
          </a:r>
        </a:p>
      </dsp:txBody>
      <dsp:txXfrm>
        <a:off x="8413473" y="3320105"/>
        <a:ext cx="2196295" cy="7889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F010B-551D-4AC4-B19F-4264FA3513AD}">
      <dsp:nvSpPr>
        <dsp:cNvPr id="0" name=""/>
        <dsp:cNvSpPr/>
      </dsp:nvSpPr>
      <dsp:spPr>
        <a:xfrm>
          <a:off x="2535" y="0"/>
          <a:ext cx="2487699" cy="435133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a:rPr>
            <a:t>Analgesic</a:t>
          </a:r>
          <a:endParaRPr lang="en-US" sz="2400" kern="1200" dirty="0"/>
        </a:p>
      </dsp:txBody>
      <dsp:txXfrm>
        <a:off x="2535" y="0"/>
        <a:ext cx="2487699" cy="1305401"/>
      </dsp:txXfrm>
    </dsp:sp>
    <dsp:sp modelId="{7D429C89-AD2C-4D89-B90E-55DE08E1C492}">
      <dsp:nvSpPr>
        <dsp:cNvPr id="0" name=""/>
        <dsp:cNvSpPr/>
      </dsp:nvSpPr>
      <dsp:spPr>
        <a:xfrm>
          <a:off x="251305" y="1305689"/>
          <a:ext cx="1990159" cy="1205647"/>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a:rPr>
            <a:t>Acetaminophen</a:t>
          </a:r>
          <a:endParaRPr lang="en-US" sz="1800" kern="1200" dirty="0"/>
        </a:p>
      </dsp:txBody>
      <dsp:txXfrm>
        <a:off x="286617" y="1341001"/>
        <a:ext cx="1919535" cy="1135023"/>
      </dsp:txXfrm>
    </dsp:sp>
    <dsp:sp modelId="{8F18FCB1-44C0-464A-A13F-34820D2E2897}">
      <dsp:nvSpPr>
        <dsp:cNvPr id="0" name=""/>
        <dsp:cNvSpPr/>
      </dsp:nvSpPr>
      <dsp:spPr>
        <a:xfrm>
          <a:off x="251305" y="2696821"/>
          <a:ext cx="1990159" cy="1436662"/>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a:rPr>
            <a:t>Topical</a:t>
          </a:r>
        </a:p>
        <a:p>
          <a:pPr marL="171450" lvl="1" indent="-171450" algn="l" defTabSz="711200">
            <a:lnSpc>
              <a:spcPct val="90000"/>
            </a:lnSpc>
            <a:spcBef>
              <a:spcPct val="0"/>
            </a:spcBef>
            <a:spcAft>
              <a:spcPct val="15000"/>
            </a:spcAft>
            <a:buChar char="•"/>
          </a:pPr>
          <a:r>
            <a:rPr lang="en-US" sz="1600" kern="1200" dirty="0">
              <a:latin typeface="Arial" panose="020B0604020202020204"/>
            </a:rPr>
            <a:t>Lidocaine</a:t>
          </a:r>
        </a:p>
        <a:p>
          <a:pPr marL="171450" lvl="1" indent="-171450" algn="l" defTabSz="711200">
            <a:lnSpc>
              <a:spcPct val="90000"/>
            </a:lnSpc>
            <a:spcBef>
              <a:spcPct val="0"/>
            </a:spcBef>
            <a:spcAft>
              <a:spcPct val="15000"/>
            </a:spcAft>
            <a:buChar char="•"/>
          </a:pPr>
          <a:r>
            <a:rPr lang="en-US" sz="1600" kern="1200">
              <a:latin typeface="Arial" panose="020B0604020202020204"/>
            </a:rPr>
            <a:t>Menthol</a:t>
          </a:r>
        </a:p>
        <a:p>
          <a:pPr marL="171450" lvl="1" indent="-171450" algn="l" defTabSz="711200">
            <a:lnSpc>
              <a:spcPct val="90000"/>
            </a:lnSpc>
            <a:spcBef>
              <a:spcPct val="0"/>
            </a:spcBef>
            <a:spcAft>
              <a:spcPct val="15000"/>
            </a:spcAft>
            <a:buChar char="•"/>
          </a:pPr>
          <a:r>
            <a:rPr lang="en-US" sz="1600" kern="1200" dirty="0">
              <a:latin typeface="Arial" panose="020B0604020202020204"/>
            </a:rPr>
            <a:t>Diclofenac</a:t>
          </a:r>
        </a:p>
        <a:p>
          <a:pPr marL="171450" lvl="1" indent="-171450" algn="l" defTabSz="711200">
            <a:lnSpc>
              <a:spcPct val="90000"/>
            </a:lnSpc>
            <a:spcBef>
              <a:spcPct val="0"/>
            </a:spcBef>
            <a:spcAft>
              <a:spcPct val="15000"/>
            </a:spcAft>
            <a:buChar char="•"/>
          </a:pPr>
          <a:r>
            <a:rPr lang="en-US" sz="1600" kern="1200" dirty="0">
              <a:latin typeface="Arial" panose="020B0604020202020204"/>
            </a:rPr>
            <a:t>Capsaicin</a:t>
          </a:r>
        </a:p>
      </dsp:txBody>
      <dsp:txXfrm>
        <a:off x="293383" y="2738899"/>
        <a:ext cx="1906003" cy="1352506"/>
      </dsp:txXfrm>
    </dsp:sp>
    <dsp:sp modelId="{C848DF6A-A389-443D-A950-99FA850D6928}">
      <dsp:nvSpPr>
        <dsp:cNvPr id="0" name=""/>
        <dsp:cNvSpPr/>
      </dsp:nvSpPr>
      <dsp:spPr>
        <a:xfrm>
          <a:off x="2676811" y="0"/>
          <a:ext cx="2487699" cy="435133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a:rPr>
            <a:t>Anti-inflammatory</a:t>
          </a:r>
          <a:endParaRPr lang="en-US" sz="2400" kern="1200" dirty="0"/>
        </a:p>
      </dsp:txBody>
      <dsp:txXfrm>
        <a:off x="2676811" y="0"/>
        <a:ext cx="2487699" cy="1305401"/>
      </dsp:txXfrm>
    </dsp:sp>
    <dsp:sp modelId="{7CBFDEB7-6CDC-4D2C-881B-3C2C3597AB5B}">
      <dsp:nvSpPr>
        <dsp:cNvPr id="0" name=""/>
        <dsp:cNvSpPr/>
      </dsp:nvSpPr>
      <dsp:spPr>
        <a:xfrm>
          <a:off x="2925581" y="1306676"/>
          <a:ext cx="1990159" cy="1311987"/>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a:rPr>
            <a:t>NSAID</a:t>
          </a:r>
          <a:endParaRPr lang="en-US" sz="1800" kern="1200" dirty="0"/>
        </a:p>
        <a:p>
          <a:pPr marL="171450" lvl="1" indent="-171450" algn="l" defTabSz="711200">
            <a:lnSpc>
              <a:spcPct val="90000"/>
            </a:lnSpc>
            <a:spcBef>
              <a:spcPct val="0"/>
            </a:spcBef>
            <a:spcAft>
              <a:spcPct val="15000"/>
            </a:spcAft>
            <a:buChar char="•"/>
          </a:pPr>
          <a:r>
            <a:rPr lang="en-US" sz="1600" kern="1200" dirty="0">
              <a:latin typeface="Arial" panose="020B0604020202020204"/>
            </a:rPr>
            <a:t>Ketorolac</a:t>
          </a:r>
        </a:p>
        <a:p>
          <a:pPr marL="171450" lvl="1" indent="-171450" algn="l" defTabSz="711200">
            <a:lnSpc>
              <a:spcPct val="90000"/>
            </a:lnSpc>
            <a:spcBef>
              <a:spcPct val="0"/>
            </a:spcBef>
            <a:spcAft>
              <a:spcPct val="15000"/>
            </a:spcAft>
            <a:buChar char="•"/>
          </a:pPr>
          <a:r>
            <a:rPr lang="en-US" sz="1600" kern="1200" dirty="0">
              <a:latin typeface="Arial" panose="020B0604020202020204"/>
            </a:rPr>
            <a:t>Ibuprofen</a:t>
          </a:r>
        </a:p>
        <a:p>
          <a:pPr marL="171450" lvl="1" indent="-171450" algn="l" defTabSz="711200">
            <a:lnSpc>
              <a:spcPct val="90000"/>
            </a:lnSpc>
            <a:spcBef>
              <a:spcPct val="0"/>
            </a:spcBef>
            <a:spcAft>
              <a:spcPct val="15000"/>
            </a:spcAft>
            <a:buChar char="•"/>
          </a:pPr>
          <a:r>
            <a:rPr lang="en-US" sz="1600" kern="1200" dirty="0">
              <a:latin typeface="Arial" panose="020B0604020202020204"/>
            </a:rPr>
            <a:t>Celecoxib</a:t>
          </a:r>
        </a:p>
      </dsp:txBody>
      <dsp:txXfrm>
        <a:off x="2964008" y="1345103"/>
        <a:ext cx="1913305" cy="1235133"/>
      </dsp:txXfrm>
    </dsp:sp>
    <dsp:sp modelId="{78F1D920-D3C0-4EC4-899D-644F08B210F1}">
      <dsp:nvSpPr>
        <dsp:cNvPr id="0" name=""/>
        <dsp:cNvSpPr/>
      </dsp:nvSpPr>
      <dsp:spPr>
        <a:xfrm>
          <a:off x="2925581" y="2820508"/>
          <a:ext cx="1990159" cy="1311987"/>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a:rPr>
            <a:t>Steroid</a:t>
          </a:r>
          <a:endParaRPr lang="en-US" sz="1800" kern="1200" dirty="0"/>
        </a:p>
        <a:p>
          <a:pPr marL="171450" lvl="1" indent="-171450" algn="l" defTabSz="711200">
            <a:lnSpc>
              <a:spcPct val="90000"/>
            </a:lnSpc>
            <a:spcBef>
              <a:spcPct val="0"/>
            </a:spcBef>
            <a:spcAft>
              <a:spcPct val="15000"/>
            </a:spcAft>
            <a:buChar char="•"/>
          </a:pPr>
          <a:r>
            <a:rPr lang="en-US" sz="1600" kern="1200" dirty="0">
              <a:latin typeface="Arial" panose="020B0604020202020204"/>
            </a:rPr>
            <a:t>Dexamethasone</a:t>
          </a:r>
          <a:endParaRPr lang="en-US" sz="1600" kern="1200" dirty="0"/>
        </a:p>
        <a:p>
          <a:pPr marL="171450" lvl="1" indent="-171450" algn="l" defTabSz="711200">
            <a:lnSpc>
              <a:spcPct val="90000"/>
            </a:lnSpc>
            <a:spcBef>
              <a:spcPct val="0"/>
            </a:spcBef>
            <a:spcAft>
              <a:spcPct val="15000"/>
            </a:spcAft>
            <a:buChar char="•"/>
          </a:pPr>
          <a:r>
            <a:rPr lang="en-US" sz="1600" kern="1200" dirty="0">
              <a:latin typeface="Arial" panose="020B0604020202020204"/>
            </a:rPr>
            <a:t>Prednisone</a:t>
          </a:r>
          <a:endParaRPr lang="en-US" sz="1600" kern="1200" dirty="0"/>
        </a:p>
        <a:p>
          <a:pPr marL="171450" lvl="1" indent="-171450" algn="l" defTabSz="711200">
            <a:lnSpc>
              <a:spcPct val="90000"/>
            </a:lnSpc>
            <a:spcBef>
              <a:spcPct val="0"/>
            </a:spcBef>
            <a:spcAft>
              <a:spcPct val="15000"/>
            </a:spcAft>
            <a:buChar char="•"/>
          </a:pPr>
          <a:r>
            <a:rPr lang="en-US" sz="1600" kern="1200" dirty="0">
              <a:latin typeface="Arial" panose="020B0604020202020204"/>
            </a:rPr>
            <a:t>Prednisolone</a:t>
          </a:r>
          <a:endParaRPr lang="en-US" sz="1600" kern="1200" dirty="0"/>
        </a:p>
      </dsp:txBody>
      <dsp:txXfrm>
        <a:off x="2964008" y="2858935"/>
        <a:ext cx="1913305" cy="1235133"/>
      </dsp:txXfrm>
    </dsp:sp>
    <dsp:sp modelId="{065A8FF4-6496-49AA-A6D6-796FB97A64CC}">
      <dsp:nvSpPr>
        <dsp:cNvPr id="0" name=""/>
        <dsp:cNvSpPr/>
      </dsp:nvSpPr>
      <dsp:spPr>
        <a:xfrm>
          <a:off x="5351088" y="0"/>
          <a:ext cx="2487699" cy="435133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Arial" panose="020B0604020202020204"/>
            </a:rPr>
            <a:t>Muscle Relaxants</a:t>
          </a:r>
        </a:p>
      </dsp:txBody>
      <dsp:txXfrm>
        <a:off x="5351088" y="0"/>
        <a:ext cx="2487699" cy="1305401"/>
      </dsp:txXfrm>
    </dsp:sp>
    <dsp:sp modelId="{6DA960D0-2C50-446C-AD34-18C21A8278AF}">
      <dsp:nvSpPr>
        <dsp:cNvPr id="0" name=""/>
        <dsp:cNvSpPr/>
      </dsp:nvSpPr>
      <dsp:spPr>
        <a:xfrm>
          <a:off x="5599858" y="1305773"/>
          <a:ext cx="1990159" cy="854863"/>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a:rPr>
            <a:t>Skeletal</a:t>
          </a:r>
        </a:p>
        <a:p>
          <a:pPr marL="171450" lvl="1" indent="-171450" algn="l" defTabSz="711200">
            <a:lnSpc>
              <a:spcPct val="90000"/>
            </a:lnSpc>
            <a:spcBef>
              <a:spcPct val="0"/>
            </a:spcBef>
            <a:spcAft>
              <a:spcPct val="15000"/>
            </a:spcAft>
            <a:buChar char="•"/>
          </a:pPr>
          <a:r>
            <a:rPr lang="en-US" sz="1600" kern="1200" dirty="0">
              <a:latin typeface="Arial" panose="020B0604020202020204"/>
            </a:rPr>
            <a:t>Cyclobenzaprine</a:t>
          </a:r>
        </a:p>
        <a:p>
          <a:pPr marL="171450" lvl="1" indent="-171450" algn="l" defTabSz="711200">
            <a:lnSpc>
              <a:spcPct val="90000"/>
            </a:lnSpc>
            <a:spcBef>
              <a:spcPct val="0"/>
            </a:spcBef>
            <a:spcAft>
              <a:spcPct val="15000"/>
            </a:spcAft>
            <a:buChar char="•"/>
          </a:pPr>
          <a:r>
            <a:rPr lang="en-US" sz="1600" kern="1200">
              <a:latin typeface="Arial" panose="020B0604020202020204"/>
            </a:rPr>
            <a:t>Methocarbamol</a:t>
          </a:r>
        </a:p>
      </dsp:txBody>
      <dsp:txXfrm>
        <a:off x="5624896" y="1330811"/>
        <a:ext cx="1940083" cy="804787"/>
      </dsp:txXfrm>
    </dsp:sp>
    <dsp:sp modelId="{30F30D76-8051-47AB-9598-784B3DEE36AB}">
      <dsp:nvSpPr>
        <dsp:cNvPr id="0" name=""/>
        <dsp:cNvSpPr/>
      </dsp:nvSpPr>
      <dsp:spPr>
        <a:xfrm>
          <a:off x="5599858" y="2292154"/>
          <a:ext cx="1990159" cy="854863"/>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a:rPr>
            <a:t>Spasticity</a:t>
          </a:r>
        </a:p>
        <a:p>
          <a:pPr marL="171450" lvl="1" indent="-171450" algn="l" defTabSz="711200">
            <a:lnSpc>
              <a:spcPct val="90000"/>
            </a:lnSpc>
            <a:spcBef>
              <a:spcPct val="0"/>
            </a:spcBef>
            <a:spcAft>
              <a:spcPct val="15000"/>
            </a:spcAft>
            <a:buChar char="•"/>
          </a:pPr>
          <a:r>
            <a:rPr lang="en-US" sz="1600" kern="1200" dirty="0">
              <a:latin typeface="Arial" panose="020B0604020202020204"/>
            </a:rPr>
            <a:t>Baclofen</a:t>
          </a:r>
        </a:p>
        <a:p>
          <a:pPr marL="171450" lvl="1" indent="-171450" algn="l" defTabSz="711200">
            <a:lnSpc>
              <a:spcPct val="90000"/>
            </a:lnSpc>
            <a:spcBef>
              <a:spcPct val="0"/>
            </a:spcBef>
            <a:spcAft>
              <a:spcPct val="15000"/>
            </a:spcAft>
            <a:buChar char="•"/>
          </a:pPr>
          <a:r>
            <a:rPr lang="en-US" sz="1600" kern="1200" dirty="0">
              <a:latin typeface="Arial" panose="020B0604020202020204"/>
            </a:rPr>
            <a:t>Tizanidine</a:t>
          </a:r>
        </a:p>
      </dsp:txBody>
      <dsp:txXfrm>
        <a:off x="5624896" y="2317192"/>
        <a:ext cx="1940083" cy="804787"/>
      </dsp:txXfrm>
    </dsp:sp>
    <dsp:sp modelId="{BC30B6F5-7A60-48F1-9D39-D96FCDE6E126}">
      <dsp:nvSpPr>
        <dsp:cNvPr id="0" name=""/>
        <dsp:cNvSpPr/>
      </dsp:nvSpPr>
      <dsp:spPr>
        <a:xfrm>
          <a:off x="5599858" y="3278535"/>
          <a:ext cx="1990159" cy="854863"/>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t" anchorCtr="0">
          <a:noAutofit/>
        </a:bodyPr>
        <a:lstStyle/>
        <a:p>
          <a:pPr marL="0" lvl="0" indent="0" algn="l" defTabSz="800100" rtl="0">
            <a:lnSpc>
              <a:spcPct val="90000"/>
            </a:lnSpc>
            <a:spcBef>
              <a:spcPct val="0"/>
            </a:spcBef>
            <a:spcAft>
              <a:spcPct val="35000"/>
            </a:spcAft>
            <a:buNone/>
          </a:pPr>
          <a:r>
            <a:rPr lang="en-US" sz="1800" kern="1200" dirty="0">
              <a:latin typeface="Arial" panose="020B0604020202020204"/>
            </a:rPr>
            <a:t>Visceral</a:t>
          </a:r>
        </a:p>
        <a:p>
          <a:pPr marL="171450" lvl="1" indent="-171450" algn="l" defTabSz="711200">
            <a:lnSpc>
              <a:spcPct val="90000"/>
            </a:lnSpc>
            <a:spcBef>
              <a:spcPct val="0"/>
            </a:spcBef>
            <a:spcAft>
              <a:spcPct val="15000"/>
            </a:spcAft>
            <a:buChar char="•"/>
          </a:pPr>
          <a:r>
            <a:rPr lang="en-US" sz="1600" kern="1200" dirty="0">
              <a:latin typeface="Arial" panose="020B0604020202020204"/>
            </a:rPr>
            <a:t>Dicyclomine</a:t>
          </a:r>
        </a:p>
      </dsp:txBody>
      <dsp:txXfrm>
        <a:off x="5624896" y="3303573"/>
        <a:ext cx="1940083" cy="804787"/>
      </dsp:txXfrm>
    </dsp:sp>
    <dsp:sp modelId="{AE863D72-B4AA-4372-8E71-FA5C9F3ACE31}">
      <dsp:nvSpPr>
        <dsp:cNvPr id="0" name=""/>
        <dsp:cNvSpPr/>
      </dsp:nvSpPr>
      <dsp:spPr>
        <a:xfrm>
          <a:off x="8025365" y="0"/>
          <a:ext cx="2487699" cy="435133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a:rPr>
            <a:t>Neuromodulator</a:t>
          </a:r>
        </a:p>
      </dsp:txBody>
      <dsp:txXfrm>
        <a:off x="8025365" y="0"/>
        <a:ext cx="2487699" cy="1305401"/>
      </dsp:txXfrm>
    </dsp:sp>
    <dsp:sp modelId="{4DA850FE-02EE-471F-A6BD-D873CCCF522C}">
      <dsp:nvSpPr>
        <dsp:cNvPr id="0" name=""/>
        <dsp:cNvSpPr/>
      </dsp:nvSpPr>
      <dsp:spPr>
        <a:xfrm>
          <a:off x="8274135" y="1306676"/>
          <a:ext cx="1990159" cy="1311987"/>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t" anchorCtr="0">
          <a:noAutofit/>
        </a:bodyPr>
        <a:lstStyle/>
        <a:p>
          <a:pPr marL="0" lvl="0" indent="0" algn="l" defTabSz="800100" rtl="0">
            <a:lnSpc>
              <a:spcPct val="90000"/>
            </a:lnSpc>
            <a:spcBef>
              <a:spcPct val="0"/>
            </a:spcBef>
            <a:spcAft>
              <a:spcPct val="35000"/>
            </a:spcAft>
            <a:buNone/>
          </a:pPr>
          <a:r>
            <a:rPr lang="en-US" sz="1800" kern="1200" dirty="0">
              <a:latin typeface="Arial" panose="020B0604020202020204"/>
            </a:rPr>
            <a:t>Tricyclic Antidepressant</a:t>
          </a:r>
        </a:p>
        <a:p>
          <a:pPr marL="171450" lvl="1" indent="-171450" algn="l" defTabSz="711200">
            <a:lnSpc>
              <a:spcPct val="90000"/>
            </a:lnSpc>
            <a:spcBef>
              <a:spcPct val="0"/>
            </a:spcBef>
            <a:spcAft>
              <a:spcPct val="15000"/>
            </a:spcAft>
            <a:buChar char="•"/>
          </a:pPr>
          <a:r>
            <a:rPr lang="en-US" sz="1600" kern="1200" dirty="0">
              <a:latin typeface="Arial" panose="020B0604020202020204"/>
            </a:rPr>
            <a:t>Nortriptyline</a:t>
          </a:r>
        </a:p>
        <a:p>
          <a:pPr marL="171450" lvl="1" indent="-171450" algn="l" defTabSz="711200">
            <a:lnSpc>
              <a:spcPct val="90000"/>
            </a:lnSpc>
            <a:spcBef>
              <a:spcPct val="0"/>
            </a:spcBef>
            <a:spcAft>
              <a:spcPct val="15000"/>
            </a:spcAft>
            <a:buChar char="•"/>
          </a:pPr>
          <a:r>
            <a:rPr lang="en-US" sz="1600" kern="1200" dirty="0">
              <a:latin typeface="Arial" panose="020B0604020202020204"/>
            </a:rPr>
            <a:t>Amitriptyline</a:t>
          </a:r>
        </a:p>
        <a:p>
          <a:pPr marL="171450" lvl="1" indent="-171450" algn="l" defTabSz="711200">
            <a:lnSpc>
              <a:spcPct val="90000"/>
            </a:lnSpc>
            <a:spcBef>
              <a:spcPct val="0"/>
            </a:spcBef>
            <a:spcAft>
              <a:spcPct val="15000"/>
            </a:spcAft>
            <a:buChar char="•"/>
          </a:pPr>
          <a:r>
            <a:rPr lang="en-US" sz="1600" kern="1200" dirty="0" err="1">
              <a:latin typeface="Arial" panose="020B0604020202020204"/>
            </a:rPr>
            <a:t>Desimipramine</a:t>
          </a:r>
          <a:endParaRPr lang="en-US" sz="1600" kern="1200" dirty="0">
            <a:latin typeface="Arial" panose="020B0604020202020204"/>
          </a:endParaRPr>
        </a:p>
      </dsp:txBody>
      <dsp:txXfrm>
        <a:off x="8312562" y="1345103"/>
        <a:ext cx="1913305" cy="1235133"/>
      </dsp:txXfrm>
    </dsp:sp>
    <dsp:sp modelId="{9ABC0003-911A-49AE-874F-94676C6A1D52}">
      <dsp:nvSpPr>
        <dsp:cNvPr id="0" name=""/>
        <dsp:cNvSpPr/>
      </dsp:nvSpPr>
      <dsp:spPr>
        <a:xfrm>
          <a:off x="8274135" y="2820508"/>
          <a:ext cx="1990159" cy="1311987"/>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a:rPr>
            <a:t>SNRI</a:t>
          </a:r>
        </a:p>
        <a:p>
          <a:pPr marL="171450" lvl="1" indent="-171450" algn="l" defTabSz="711200" rtl="0">
            <a:lnSpc>
              <a:spcPct val="90000"/>
            </a:lnSpc>
            <a:spcBef>
              <a:spcPct val="0"/>
            </a:spcBef>
            <a:spcAft>
              <a:spcPct val="15000"/>
            </a:spcAft>
            <a:buChar char="•"/>
          </a:pPr>
          <a:r>
            <a:rPr lang="en-US" sz="1600" kern="1200" dirty="0">
              <a:latin typeface="Arial" panose="020B0604020202020204"/>
            </a:rPr>
            <a:t>Duloxetine</a:t>
          </a:r>
        </a:p>
        <a:p>
          <a:pPr marL="171450" lvl="1" indent="-171450" algn="l" defTabSz="711200">
            <a:lnSpc>
              <a:spcPct val="90000"/>
            </a:lnSpc>
            <a:spcBef>
              <a:spcPct val="0"/>
            </a:spcBef>
            <a:spcAft>
              <a:spcPct val="15000"/>
            </a:spcAft>
            <a:buChar char="•"/>
          </a:pPr>
          <a:r>
            <a:rPr lang="en-US" sz="1600" kern="1200" dirty="0">
              <a:latin typeface="Arial" panose="020B0604020202020204"/>
            </a:rPr>
            <a:t>Venlafaxine</a:t>
          </a:r>
        </a:p>
      </dsp:txBody>
      <dsp:txXfrm>
        <a:off x="8312562" y="2858935"/>
        <a:ext cx="1913305" cy="12351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D6D9D-713D-457F-8A95-552631076A3E}">
      <dsp:nvSpPr>
        <dsp:cNvPr id="0" name=""/>
        <dsp:cNvSpPr/>
      </dsp:nvSpPr>
      <dsp:spPr>
        <a:xfrm>
          <a:off x="2535" y="0"/>
          <a:ext cx="2487699" cy="5026107"/>
        </a:xfrm>
        <a:prstGeom prst="roundRect">
          <a:avLst>
            <a:gd name="adj" fmla="val 10000"/>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Arial" panose="020B0604020202020204"/>
            </a:rPr>
            <a:t>Muscle Relaxant</a:t>
          </a:r>
          <a:endParaRPr lang="en-US" sz="2400" kern="1200" dirty="0"/>
        </a:p>
      </dsp:txBody>
      <dsp:txXfrm>
        <a:off x="2535" y="0"/>
        <a:ext cx="2487699" cy="1507832"/>
      </dsp:txXfrm>
    </dsp:sp>
    <dsp:sp modelId="{15FC1DEF-17F3-4443-9C04-60D1B6134670}">
      <dsp:nvSpPr>
        <dsp:cNvPr id="0" name=""/>
        <dsp:cNvSpPr/>
      </dsp:nvSpPr>
      <dsp:spPr>
        <a:xfrm>
          <a:off x="251305" y="1509304"/>
          <a:ext cx="1990159" cy="1515439"/>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t" anchorCtr="0">
          <a:noAutofit/>
        </a:bodyPr>
        <a:lstStyle/>
        <a:p>
          <a:pPr marL="0" lvl="0" indent="0" algn="l" defTabSz="800100">
            <a:lnSpc>
              <a:spcPct val="90000"/>
            </a:lnSpc>
            <a:spcBef>
              <a:spcPct val="0"/>
            </a:spcBef>
            <a:spcAft>
              <a:spcPct val="35000"/>
            </a:spcAft>
            <a:buNone/>
          </a:pPr>
          <a:r>
            <a:rPr lang="en-US" sz="1800" kern="1200" dirty="0" err="1">
              <a:latin typeface="Arial" panose="020B0604020202020204"/>
            </a:rPr>
            <a:t>Gabapentinoids</a:t>
          </a:r>
          <a:endParaRPr lang="en-US" sz="1800" kern="1200" dirty="0"/>
        </a:p>
        <a:p>
          <a:pPr marL="171450" lvl="1" indent="-171450" algn="l" defTabSz="711200">
            <a:lnSpc>
              <a:spcPct val="90000"/>
            </a:lnSpc>
            <a:spcBef>
              <a:spcPct val="0"/>
            </a:spcBef>
            <a:spcAft>
              <a:spcPct val="15000"/>
            </a:spcAft>
            <a:buChar char="•"/>
          </a:pPr>
          <a:r>
            <a:rPr lang="en-US" sz="1600" kern="1200" dirty="0">
              <a:latin typeface="Arial" panose="020B0604020202020204"/>
            </a:rPr>
            <a:t>Gabapentin</a:t>
          </a:r>
        </a:p>
        <a:p>
          <a:pPr marL="171450" lvl="1" indent="-171450" algn="l" defTabSz="711200">
            <a:lnSpc>
              <a:spcPct val="90000"/>
            </a:lnSpc>
            <a:spcBef>
              <a:spcPct val="0"/>
            </a:spcBef>
            <a:spcAft>
              <a:spcPct val="15000"/>
            </a:spcAft>
            <a:buChar char="•"/>
          </a:pPr>
          <a:r>
            <a:rPr lang="en-US" sz="1600" kern="1200">
              <a:latin typeface="Arial" panose="020B0604020202020204"/>
            </a:rPr>
            <a:t>Pregabalin</a:t>
          </a:r>
        </a:p>
      </dsp:txBody>
      <dsp:txXfrm>
        <a:off x="295691" y="1553690"/>
        <a:ext cx="1901387" cy="1426667"/>
      </dsp:txXfrm>
    </dsp:sp>
    <dsp:sp modelId="{D145E807-BA80-4E56-A5C8-A4251F069BFD}">
      <dsp:nvSpPr>
        <dsp:cNvPr id="0" name=""/>
        <dsp:cNvSpPr/>
      </dsp:nvSpPr>
      <dsp:spPr>
        <a:xfrm>
          <a:off x="251305" y="3257889"/>
          <a:ext cx="1990159" cy="1515439"/>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a:rPr>
            <a:t>Benzodiazepine</a:t>
          </a:r>
          <a:endParaRPr lang="en-US" sz="1800" kern="1200" dirty="0"/>
        </a:p>
        <a:p>
          <a:pPr marL="171450" lvl="1" indent="-171450" algn="l" defTabSz="711200">
            <a:lnSpc>
              <a:spcPct val="90000"/>
            </a:lnSpc>
            <a:spcBef>
              <a:spcPct val="0"/>
            </a:spcBef>
            <a:spcAft>
              <a:spcPct val="15000"/>
            </a:spcAft>
            <a:buChar char="•"/>
          </a:pPr>
          <a:r>
            <a:rPr lang="en-US" sz="1600" kern="1200" dirty="0">
              <a:latin typeface="Arial" panose="020B0604020202020204"/>
            </a:rPr>
            <a:t>Diazepam</a:t>
          </a:r>
        </a:p>
        <a:p>
          <a:pPr marL="171450" lvl="1" indent="-171450" algn="l" defTabSz="711200">
            <a:lnSpc>
              <a:spcPct val="90000"/>
            </a:lnSpc>
            <a:spcBef>
              <a:spcPct val="0"/>
            </a:spcBef>
            <a:spcAft>
              <a:spcPct val="15000"/>
            </a:spcAft>
            <a:buChar char="•"/>
          </a:pPr>
          <a:r>
            <a:rPr lang="en-US" sz="1600" kern="1200">
              <a:latin typeface="Arial" panose="020B0604020202020204"/>
            </a:rPr>
            <a:t>Lorazepam</a:t>
          </a:r>
          <a:endParaRPr lang="en-US" sz="1600" kern="1200" dirty="0">
            <a:latin typeface="Arial" panose="020B0604020202020204"/>
          </a:endParaRPr>
        </a:p>
        <a:p>
          <a:pPr marL="171450" lvl="1" indent="-171450" algn="l" defTabSz="711200">
            <a:lnSpc>
              <a:spcPct val="90000"/>
            </a:lnSpc>
            <a:spcBef>
              <a:spcPct val="0"/>
            </a:spcBef>
            <a:spcAft>
              <a:spcPct val="15000"/>
            </a:spcAft>
            <a:buChar char="•"/>
          </a:pPr>
          <a:r>
            <a:rPr lang="en-US" sz="1600" kern="1200" dirty="0">
              <a:latin typeface="Arial" panose="020B0604020202020204"/>
            </a:rPr>
            <a:t>Clonazepam</a:t>
          </a:r>
        </a:p>
      </dsp:txBody>
      <dsp:txXfrm>
        <a:off x="295691" y="3302275"/>
        <a:ext cx="1901387" cy="1426667"/>
      </dsp:txXfrm>
    </dsp:sp>
    <dsp:sp modelId="{69FD305F-1321-4850-9438-AF667E351FE7}">
      <dsp:nvSpPr>
        <dsp:cNvPr id="0" name=""/>
        <dsp:cNvSpPr/>
      </dsp:nvSpPr>
      <dsp:spPr>
        <a:xfrm>
          <a:off x="2676811" y="0"/>
          <a:ext cx="2487699" cy="5026107"/>
        </a:xfrm>
        <a:prstGeom prst="roundRect">
          <a:avLst>
            <a:gd name="adj" fmla="val 10000"/>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Arial" panose="020B0604020202020204"/>
            </a:rPr>
            <a:t>Neuropathic</a:t>
          </a:r>
        </a:p>
      </dsp:txBody>
      <dsp:txXfrm>
        <a:off x="2676811" y="0"/>
        <a:ext cx="2487699" cy="1507832"/>
      </dsp:txXfrm>
    </dsp:sp>
    <dsp:sp modelId="{0DC01336-8B91-4582-9FBF-F264CC44BC8E}">
      <dsp:nvSpPr>
        <dsp:cNvPr id="0" name=""/>
        <dsp:cNvSpPr/>
      </dsp:nvSpPr>
      <dsp:spPr>
        <a:xfrm>
          <a:off x="2925581" y="1507954"/>
          <a:ext cx="1990159" cy="73219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t" anchorCtr="0">
          <a:noAutofit/>
        </a:bodyPr>
        <a:lstStyle/>
        <a:p>
          <a:pPr marL="0" lvl="0" indent="0" algn="l" defTabSz="622300" rtl="0">
            <a:lnSpc>
              <a:spcPct val="90000"/>
            </a:lnSpc>
            <a:spcBef>
              <a:spcPct val="0"/>
            </a:spcBef>
            <a:spcAft>
              <a:spcPct val="35000"/>
            </a:spcAft>
            <a:buNone/>
          </a:pPr>
          <a:r>
            <a:rPr lang="en-US" sz="1400" kern="1200" dirty="0" err="1">
              <a:latin typeface="Arial" panose="020B0604020202020204"/>
            </a:rPr>
            <a:t>Gabapentinoids</a:t>
          </a:r>
          <a:endParaRPr lang="en-US" sz="1400" kern="1200" dirty="0">
            <a:latin typeface="Arial" panose="020B0604020202020204"/>
          </a:endParaRPr>
        </a:p>
        <a:p>
          <a:pPr marL="114300" lvl="1" indent="-114300" algn="l" defTabSz="622300" rtl="0">
            <a:lnSpc>
              <a:spcPct val="90000"/>
            </a:lnSpc>
            <a:spcBef>
              <a:spcPct val="0"/>
            </a:spcBef>
            <a:spcAft>
              <a:spcPct val="15000"/>
            </a:spcAft>
            <a:buChar char="•"/>
          </a:pPr>
          <a:r>
            <a:rPr lang="en-US" sz="1400" kern="1200" dirty="0">
              <a:latin typeface="Arial" panose="020B0604020202020204"/>
            </a:rPr>
            <a:t>Gabapentin</a:t>
          </a:r>
        </a:p>
        <a:p>
          <a:pPr marL="114300" lvl="1" indent="-114300" algn="l" defTabSz="622300" rtl="0">
            <a:lnSpc>
              <a:spcPct val="90000"/>
            </a:lnSpc>
            <a:spcBef>
              <a:spcPct val="0"/>
            </a:spcBef>
            <a:spcAft>
              <a:spcPct val="15000"/>
            </a:spcAft>
            <a:buChar char="•"/>
          </a:pPr>
          <a:r>
            <a:rPr lang="en-US" sz="1400" kern="1200" dirty="0">
              <a:latin typeface="Arial" panose="020B0604020202020204"/>
            </a:rPr>
            <a:t>Pregabalin</a:t>
          </a:r>
        </a:p>
      </dsp:txBody>
      <dsp:txXfrm>
        <a:off x="2947026" y="1529399"/>
        <a:ext cx="1947269" cy="689306"/>
      </dsp:txXfrm>
    </dsp:sp>
    <dsp:sp modelId="{95FCA0F6-1352-4F1B-909D-1A4E9A32B526}">
      <dsp:nvSpPr>
        <dsp:cNvPr id="0" name=""/>
        <dsp:cNvSpPr/>
      </dsp:nvSpPr>
      <dsp:spPr>
        <a:xfrm>
          <a:off x="2925581" y="2352797"/>
          <a:ext cx="1990159" cy="73219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t" anchorCtr="0">
          <a:noAutofit/>
        </a:bodyPr>
        <a:lstStyle/>
        <a:p>
          <a:pPr marL="0" lvl="0" indent="0" algn="l" defTabSz="622300" rtl="0">
            <a:lnSpc>
              <a:spcPct val="90000"/>
            </a:lnSpc>
            <a:spcBef>
              <a:spcPct val="0"/>
            </a:spcBef>
            <a:spcAft>
              <a:spcPct val="35000"/>
            </a:spcAft>
            <a:buNone/>
          </a:pPr>
          <a:r>
            <a:rPr lang="en-US" sz="1400" kern="1200" dirty="0">
              <a:latin typeface="Arial" panose="020B0604020202020204"/>
            </a:rPr>
            <a:t>AED</a:t>
          </a:r>
        </a:p>
        <a:p>
          <a:pPr marL="114300" lvl="1" indent="-114300" algn="l" defTabSz="622300" rtl="0">
            <a:lnSpc>
              <a:spcPct val="90000"/>
            </a:lnSpc>
            <a:spcBef>
              <a:spcPct val="0"/>
            </a:spcBef>
            <a:spcAft>
              <a:spcPct val="15000"/>
            </a:spcAft>
            <a:buChar char="•"/>
          </a:pPr>
          <a:r>
            <a:rPr lang="en-US" sz="1400" kern="1200" dirty="0">
              <a:latin typeface="Arial" panose="020B0604020202020204"/>
            </a:rPr>
            <a:t>Carbamazepine</a:t>
          </a:r>
        </a:p>
        <a:p>
          <a:pPr marL="114300" lvl="1" indent="-114300" algn="l" defTabSz="622300" rtl="0">
            <a:lnSpc>
              <a:spcPct val="90000"/>
            </a:lnSpc>
            <a:spcBef>
              <a:spcPct val="0"/>
            </a:spcBef>
            <a:spcAft>
              <a:spcPct val="15000"/>
            </a:spcAft>
            <a:buChar char="•"/>
          </a:pPr>
          <a:r>
            <a:rPr lang="en-US" sz="1400" kern="1200" dirty="0">
              <a:latin typeface="Arial" panose="020B0604020202020204"/>
            </a:rPr>
            <a:t>Oxcarbazepine</a:t>
          </a:r>
        </a:p>
      </dsp:txBody>
      <dsp:txXfrm>
        <a:off x="2947026" y="2374242"/>
        <a:ext cx="1947269" cy="689306"/>
      </dsp:txXfrm>
    </dsp:sp>
    <dsp:sp modelId="{0DA17EBE-E7EA-41BA-9AB1-57253A49954F}">
      <dsp:nvSpPr>
        <dsp:cNvPr id="0" name=""/>
        <dsp:cNvSpPr/>
      </dsp:nvSpPr>
      <dsp:spPr>
        <a:xfrm>
          <a:off x="2925581" y="3197639"/>
          <a:ext cx="1990159" cy="732196"/>
        </a:xfrm>
        <a:prstGeom prst="roundRect">
          <a:avLst>
            <a:gd name="adj" fmla="val 10000"/>
          </a:avLst>
        </a:prstGeom>
        <a:solidFill>
          <a:schemeClr val="accent3">
            <a:lumMod val="40000"/>
            <a:lumOff val="6000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t" anchorCtr="0">
          <a:noAutofit/>
        </a:bodyPr>
        <a:lstStyle/>
        <a:p>
          <a:pPr marL="0" lvl="0" indent="0" algn="l" defTabSz="622300" rtl="0">
            <a:lnSpc>
              <a:spcPct val="90000"/>
            </a:lnSpc>
            <a:spcBef>
              <a:spcPct val="0"/>
            </a:spcBef>
            <a:spcAft>
              <a:spcPct val="35000"/>
            </a:spcAft>
            <a:buNone/>
          </a:pPr>
          <a:r>
            <a:rPr lang="en-US" sz="1400" kern="1200" dirty="0">
              <a:latin typeface="Arial" panose="020B0604020202020204"/>
            </a:rPr>
            <a:t>Cannabinoids</a:t>
          </a:r>
        </a:p>
        <a:p>
          <a:pPr marL="114300" lvl="1" indent="-114300" algn="l" defTabSz="622300" rtl="0">
            <a:lnSpc>
              <a:spcPct val="90000"/>
            </a:lnSpc>
            <a:spcBef>
              <a:spcPct val="0"/>
            </a:spcBef>
            <a:spcAft>
              <a:spcPct val="15000"/>
            </a:spcAft>
            <a:buChar char="•"/>
          </a:pPr>
          <a:r>
            <a:rPr lang="en-US" sz="1400" kern="1200" dirty="0">
              <a:latin typeface="Arial" panose="020B0604020202020204"/>
            </a:rPr>
            <a:t>CBD</a:t>
          </a:r>
        </a:p>
        <a:p>
          <a:pPr marL="114300" lvl="1" indent="-114300" algn="l" defTabSz="622300" rtl="0">
            <a:lnSpc>
              <a:spcPct val="90000"/>
            </a:lnSpc>
            <a:spcBef>
              <a:spcPct val="0"/>
            </a:spcBef>
            <a:spcAft>
              <a:spcPct val="15000"/>
            </a:spcAft>
            <a:buChar char="•"/>
          </a:pPr>
          <a:r>
            <a:rPr lang="en-US" sz="1400" kern="1200" dirty="0">
              <a:latin typeface="Arial" panose="020B0604020202020204"/>
            </a:rPr>
            <a:t>Medical Cannabis</a:t>
          </a:r>
        </a:p>
      </dsp:txBody>
      <dsp:txXfrm>
        <a:off x="2947026" y="3219084"/>
        <a:ext cx="1947269" cy="689306"/>
      </dsp:txXfrm>
    </dsp:sp>
    <dsp:sp modelId="{A2982750-930E-4444-8BA7-2AA0D3FA95D1}">
      <dsp:nvSpPr>
        <dsp:cNvPr id="0" name=""/>
        <dsp:cNvSpPr/>
      </dsp:nvSpPr>
      <dsp:spPr>
        <a:xfrm>
          <a:off x="2925581" y="4042482"/>
          <a:ext cx="1990159" cy="732196"/>
        </a:xfrm>
        <a:prstGeom prst="roundRect">
          <a:avLst>
            <a:gd name="adj" fmla="val 10000"/>
          </a:avLst>
        </a:prstGeom>
        <a:solidFill>
          <a:schemeClr val="accent3">
            <a:lumMod val="40000"/>
            <a:lumOff val="6000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t" anchorCtr="0">
          <a:noAutofit/>
        </a:bodyPr>
        <a:lstStyle/>
        <a:p>
          <a:pPr marL="0" lvl="0" indent="0" algn="l" defTabSz="622300" rtl="0">
            <a:lnSpc>
              <a:spcPct val="90000"/>
            </a:lnSpc>
            <a:spcBef>
              <a:spcPct val="0"/>
            </a:spcBef>
            <a:spcAft>
              <a:spcPct val="35000"/>
            </a:spcAft>
            <a:buNone/>
          </a:pPr>
          <a:r>
            <a:rPr lang="en-US" sz="1400" kern="1200">
              <a:latin typeface="Arial" panose="020B0604020202020204"/>
            </a:rPr>
            <a:t>Na channel blockers</a:t>
          </a:r>
          <a:endParaRPr lang="en-US" sz="1400" kern="1200" dirty="0">
            <a:latin typeface="Arial" panose="020B0604020202020204"/>
          </a:endParaRPr>
        </a:p>
        <a:p>
          <a:pPr marL="114300" lvl="1" indent="-114300" algn="l" defTabSz="622300" rtl="0">
            <a:lnSpc>
              <a:spcPct val="90000"/>
            </a:lnSpc>
            <a:spcBef>
              <a:spcPct val="0"/>
            </a:spcBef>
            <a:spcAft>
              <a:spcPct val="15000"/>
            </a:spcAft>
            <a:buChar char="•"/>
          </a:pPr>
          <a:r>
            <a:rPr lang="en-US" sz="1400" kern="1200" dirty="0">
              <a:latin typeface="Arial" panose="020B0604020202020204"/>
            </a:rPr>
            <a:t>Lidocaine</a:t>
          </a:r>
        </a:p>
        <a:p>
          <a:pPr marL="114300" lvl="1" indent="-114300" algn="l" defTabSz="622300" rtl="0">
            <a:lnSpc>
              <a:spcPct val="90000"/>
            </a:lnSpc>
            <a:spcBef>
              <a:spcPct val="0"/>
            </a:spcBef>
            <a:spcAft>
              <a:spcPct val="15000"/>
            </a:spcAft>
            <a:buChar char="•"/>
          </a:pPr>
          <a:r>
            <a:rPr lang="en-US" sz="1400" kern="1200" dirty="0" err="1">
              <a:latin typeface="Arial" panose="020B0604020202020204"/>
            </a:rPr>
            <a:t>Suzetrigine</a:t>
          </a:r>
          <a:endParaRPr lang="en-US" sz="1400" kern="1200" dirty="0">
            <a:latin typeface="Arial" panose="020B0604020202020204"/>
          </a:endParaRPr>
        </a:p>
      </dsp:txBody>
      <dsp:txXfrm>
        <a:off x="2947026" y="4063927"/>
        <a:ext cx="1947269" cy="689306"/>
      </dsp:txXfrm>
    </dsp:sp>
    <dsp:sp modelId="{44F8CCD4-571D-41C5-8D94-C4231AB5125D}">
      <dsp:nvSpPr>
        <dsp:cNvPr id="0" name=""/>
        <dsp:cNvSpPr/>
      </dsp:nvSpPr>
      <dsp:spPr>
        <a:xfrm>
          <a:off x="5351088" y="0"/>
          <a:ext cx="2487699" cy="5026107"/>
        </a:xfrm>
        <a:prstGeom prst="roundRect">
          <a:avLst>
            <a:gd name="adj" fmla="val 10000"/>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Arial" panose="020B0604020202020204"/>
            </a:rPr>
            <a:t>Opioid</a:t>
          </a:r>
        </a:p>
      </dsp:txBody>
      <dsp:txXfrm>
        <a:off x="5351088" y="0"/>
        <a:ext cx="2487699" cy="1507832"/>
      </dsp:txXfrm>
    </dsp:sp>
    <dsp:sp modelId="{948D4D6A-8ED1-4B29-A73B-6813207FCD6B}">
      <dsp:nvSpPr>
        <dsp:cNvPr id="0" name=""/>
        <dsp:cNvSpPr/>
      </dsp:nvSpPr>
      <dsp:spPr>
        <a:xfrm>
          <a:off x="5599858" y="1509480"/>
          <a:ext cx="1990159" cy="1046283"/>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t" anchorCtr="0">
          <a:noAutofit/>
        </a:bodyPr>
        <a:lstStyle/>
        <a:p>
          <a:pPr marL="0" lvl="0" indent="0" algn="l" defTabSz="800100" rtl="0">
            <a:lnSpc>
              <a:spcPct val="90000"/>
            </a:lnSpc>
            <a:spcBef>
              <a:spcPct val="0"/>
            </a:spcBef>
            <a:spcAft>
              <a:spcPct val="35000"/>
            </a:spcAft>
            <a:buNone/>
          </a:pPr>
          <a:r>
            <a:rPr lang="en-US" sz="1800" kern="1200" dirty="0">
              <a:latin typeface="Arial" panose="020B0604020202020204"/>
            </a:rPr>
            <a:t>Atypical</a:t>
          </a:r>
        </a:p>
        <a:p>
          <a:pPr marL="57150" lvl="1" indent="-57150" algn="l" defTabSz="444500" rtl="0">
            <a:lnSpc>
              <a:spcPct val="90000"/>
            </a:lnSpc>
            <a:spcBef>
              <a:spcPct val="0"/>
            </a:spcBef>
            <a:spcAft>
              <a:spcPct val="15000"/>
            </a:spcAft>
            <a:buChar char="•"/>
          </a:pPr>
          <a:r>
            <a:rPr lang="en-US" sz="1000" kern="1200" dirty="0">
              <a:latin typeface="Arial" panose="020B0604020202020204"/>
            </a:rPr>
            <a:t>Buprenorphine (Partial Agonist)</a:t>
          </a:r>
        </a:p>
        <a:p>
          <a:pPr marL="57150" lvl="1" indent="-57150" algn="l" defTabSz="444500" rtl="0">
            <a:lnSpc>
              <a:spcPct val="90000"/>
            </a:lnSpc>
            <a:spcBef>
              <a:spcPct val="0"/>
            </a:spcBef>
            <a:spcAft>
              <a:spcPct val="15000"/>
            </a:spcAft>
            <a:buChar char="•"/>
          </a:pPr>
          <a:r>
            <a:rPr lang="en-US" sz="1000" kern="1200" dirty="0">
              <a:latin typeface="Arial" panose="020B0604020202020204"/>
            </a:rPr>
            <a:t>Methadone (NMDA antagonist)</a:t>
          </a:r>
        </a:p>
        <a:p>
          <a:pPr marL="57150" lvl="1" indent="-57150" algn="l" defTabSz="444500" rtl="0">
            <a:lnSpc>
              <a:spcPct val="90000"/>
            </a:lnSpc>
            <a:spcBef>
              <a:spcPct val="0"/>
            </a:spcBef>
            <a:spcAft>
              <a:spcPct val="15000"/>
            </a:spcAft>
            <a:buChar char="•"/>
          </a:pPr>
          <a:r>
            <a:rPr lang="en-US" sz="1000" kern="1200" dirty="0">
              <a:latin typeface="Arial" panose="020B0604020202020204"/>
            </a:rPr>
            <a:t>Tramadol (serotonergic)</a:t>
          </a:r>
        </a:p>
      </dsp:txBody>
      <dsp:txXfrm>
        <a:off x="5630503" y="1540125"/>
        <a:ext cx="1928869" cy="984993"/>
      </dsp:txXfrm>
    </dsp:sp>
    <dsp:sp modelId="{E37AEA4B-50DA-4E3E-9373-C53717BF0C9D}">
      <dsp:nvSpPr>
        <dsp:cNvPr id="0" name=""/>
        <dsp:cNvSpPr/>
      </dsp:nvSpPr>
      <dsp:spPr>
        <a:xfrm>
          <a:off x="5599858" y="2689025"/>
          <a:ext cx="1990159" cy="1084673"/>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t" anchorCtr="0">
          <a:noAutofit/>
        </a:bodyPr>
        <a:lstStyle/>
        <a:p>
          <a:pPr marL="0" lvl="0" indent="0" algn="l" defTabSz="800100" rtl="0">
            <a:lnSpc>
              <a:spcPct val="90000"/>
            </a:lnSpc>
            <a:spcBef>
              <a:spcPct val="0"/>
            </a:spcBef>
            <a:spcAft>
              <a:spcPct val="35000"/>
            </a:spcAft>
            <a:buNone/>
          </a:pPr>
          <a:r>
            <a:rPr lang="en-US" sz="1800" kern="1200" dirty="0">
              <a:latin typeface="Arial" panose="020B0604020202020204"/>
            </a:rPr>
            <a:t>Full Agonist</a:t>
          </a:r>
          <a:endParaRPr lang="en-US" sz="1800" kern="1200" dirty="0"/>
        </a:p>
        <a:p>
          <a:pPr marL="57150" lvl="1" indent="-57150" algn="l" defTabSz="444500">
            <a:lnSpc>
              <a:spcPct val="90000"/>
            </a:lnSpc>
            <a:spcBef>
              <a:spcPct val="0"/>
            </a:spcBef>
            <a:spcAft>
              <a:spcPct val="15000"/>
            </a:spcAft>
            <a:buChar char="•"/>
          </a:pPr>
          <a:r>
            <a:rPr lang="en-US" sz="1000" kern="1200" dirty="0">
              <a:latin typeface="Arial" panose="020B0604020202020204"/>
            </a:rPr>
            <a:t>Fentanyl</a:t>
          </a:r>
          <a:endParaRPr lang="en-US" sz="1000" kern="1200" dirty="0"/>
        </a:p>
        <a:p>
          <a:pPr marL="57150" lvl="1" indent="-57150" algn="l" defTabSz="444500" rtl="0">
            <a:lnSpc>
              <a:spcPct val="90000"/>
            </a:lnSpc>
            <a:spcBef>
              <a:spcPct val="0"/>
            </a:spcBef>
            <a:spcAft>
              <a:spcPct val="15000"/>
            </a:spcAft>
            <a:buChar char="•"/>
          </a:pPr>
          <a:r>
            <a:rPr lang="en-US" sz="1000" kern="1200" dirty="0">
              <a:latin typeface="Arial" panose="020B0604020202020204"/>
            </a:rPr>
            <a:t>Morphine</a:t>
          </a:r>
          <a:endParaRPr lang="en-US" sz="1000" kern="1200" dirty="0"/>
        </a:p>
        <a:p>
          <a:pPr marL="57150" lvl="1" indent="-57150" algn="l" defTabSz="444500">
            <a:lnSpc>
              <a:spcPct val="90000"/>
            </a:lnSpc>
            <a:spcBef>
              <a:spcPct val="0"/>
            </a:spcBef>
            <a:spcAft>
              <a:spcPct val="15000"/>
            </a:spcAft>
            <a:buChar char="•"/>
          </a:pPr>
          <a:r>
            <a:rPr lang="en-US" sz="1000" kern="1200" dirty="0">
              <a:latin typeface="Arial" panose="020B0604020202020204"/>
            </a:rPr>
            <a:t>Hydromorphone</a:t>
          </a:r>
        </a:p>
        <a:p>
          <a:pPr marL="57150" lvl="1" indent="-57150" algn="l" defTabSz="444500">
            <a:lnSpc>
              <a:spcPct val="90000"/>
            </a:lnSpc>
            <a:spcBef>
              <a:spcPct val="0"/>
            </a:spcBef>
            <a:spcAft>
              <a:spcPct val="15000"/>
            </a:spcAft>
            <a:buChar char="•"/>
          </a:pPr>
          <a:r>
            <a:rPr lang="en-US" sz="1000" kern="1200" dirty="0">
              <a:latin typeface="Arial" panose="020B0604020202020204"/>
            </a:rPr>
            <a:t>Oxycodone</a:t>
          </a:r>
        </a:p>
      </dsp:txBody>
      <dsp:txXfrm>
        <a:off x="5631627" y="2720794"/>
        <a:ext cx="1926621" cy="1021135"/>
      </dsp:txXfrm>
    </dsp:sp>
    <dsp:sp modelId="{1F8438C8-19C3-4CAE-B9A2-F11FA6A510BE}">
      <dsp:nvSpPr>
        <dsp:cNvPr id="0" name=""/>
        <dsp:cNvSpPr/>
      </dsp:nvSpPr>
      <dsp:spPr>
        <a:xfrm>
          <a:off x="5599858" y="3906959"/>
          <a:ext cx="1990159" cy="866193"/>
        </a:xfrm>
        <a:prstGeom prst="roundRect">
          <a:avLst>
            <a:gd name="adj" fmla="val 10000"/>
          </a:avLst>
        </a:prstGeom>
        <a:solidFill>
          <a:schemeClr val="accent5">
            <a:lumMod val="20000"/>
            <a:lumOff val="8000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a:rPr>
            <a:t>Low Dose Naltrexone</a:t>
          </a:r>
        </a:p>
      </dsp:txBody>
      <dsp:txXfrm>
        <a:off x="5625228" y="3932329"/>
        <a:ext cx="1939419" cy="815453"/>
      </dsp:txXfrm>
    </dsp:sp>
    <dsp:sp modelId="{AB5CD6FB-5A87-4CFC-953E-DA43D8CD56DC}">
      <dsp:nvSpPr>
        <dsp:cNvPr id="0" name=""/>
        <dsp:cNvSpPr/>
      </dsp:nvSpPr>
      <dsp:spPr>
        <a:xfrm>
          <a:off x="8025365" y="0"/>
          <a:ext cx="2487699" cy="5026107"/>
        </a:xfrm>
        <a:prstGeom prst="roundRect">
          <a:avLst>
            <a:gd name="adj" fmla="val 10000"/>
          </a:avLst>
        </a:prstGeom>
        <a:solidFill>
          <a:schemeClr val="accent5">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latin typeface="Arial" panose="020B0604020202020204"/>
            </a:rPr>
            <a:t>NMDA receptor antagonist</a:t>
          </a:r>
        </a:p>
      </dsp:txBody>
      <dsp:txXfrm>
        <a:off x="8025365" y="0"/>
        <a:ext cx="2487699" cy="1507832"/>
      </dsp:txXfrm>
    </dsp:sp>
    <dsp:sp modelId="{C637F0C5-8508-4758-8CAC-6EE0009350EE}">
      <dsp:nvSpPr>
        <dsp:cNvPr id="0" name=""/>
        <dsp:cNvSpPr/>
      </dsp:nvSpPr>
      <dsp:spPr>
        <a:xfrm>
          <a:off x="8274135" y="1509304"/>
          <a:ext cx="1990159" cy="1515439"/>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51435" rIns="68580" bIns="51435" numCol="1" spcCol="1270" anchor="ctr" anchorCtr="0">
          <a:noAutofit/>
        </a:bodyPr>
        <a:lstStyle/>
        <a:p>
          <a:pPr marL="0" lvl="0" indent="0" algn="ctr" defTabSz="1200150">
            <a:lnSpc>
              <a:spcPct val="90000"/>
            </a:lnSpc>
            <a:spcBef>
              <a:spcPct val="0"/>
            </a:spcBef>
            <a:spcAft>
              <a:spcPct val="35000"/>
            </a:spcAft>
            <a:buNone/>
          </a:pPr>
          <a:r>
            <a:rPr lang="en-US" sz="2700" kern="1200">
              <a:latin typeface="Arial" panose="020B0604020202020204"/>
            </a:rPr>
            <a:t>Ketamine</a:t>
          </a:r>
        </a:p>
      </dsp:txBody>
      <dsp:txXfrm>
        <a:off x="8318521" y="1553690"/>
        <a:ext cx="1901387" cy="1426667"/>
      </dsp:txXfrm>
    </dsp:sp>
    <dsp:sp modelId="{82C97B4C-C539-4B00-A1E0-CEA93DEDC6CA}">
      <dsp:nvSpPr>
        <dsp:cNvPr id="0" name=""/>
        <dsp:cNvSpPr/>
      </dsp:nvSpPr>
      <dsp:spPr>
        <a:xfrm>
          <a:off x="8274135" y="3257889"/>
          <a:ext cx="1990159" cy="1515439"/>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51435" rIns="68580" bIns="51435" numCol="1" spcCol="1270" anchor="ctr" anchorCtr="0">
          <a:noAutofit/>
        </a:bodyPr>
        <a:lstStyle/>
        <a:p>
          <a:pPr marL="0" lvl="0" indent="0" algn="ctr" defTabSz="1200150">
            <a:lnSpc>
              <a:spcPct val="90000"/>
            </a:lnSpc>
            <a:spcBef>
              <a:spcPct val="0"/>
            </a:spcBef>
            <a:spcAft>
              <a:spcPct val="35000"/>
            </a:spcAft>
            <a:buNone/>
          </a:pPr>
          <a:r>
            <a:rPr lang="en-US" sz="2700" kern="1200">
              <a:latin typeface="Arial" panose="020B0604020202020204"/>
            </a:rPr>
            <a:t>Methadone</a:t>
          </a:r>
        </a:p>
      </dsp:txBody>
      <dsp:txXfrm>
        <a:off x="8318521" y="3302275"/>
        <a:ext cx="1901387" cy="14266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D0622-B7D6-4823-88A5-2F632F1ED7E5}">
      <dsp:nvSpPr>
        <dsp:cNvPr id="0" name=""/>
        <dsp:cNvSpPr/>
      </dsp:nvSpPr>
      <dsp:spPr>
        <a:xfrm>
          <a:off x="9219355" y="2619731"/>
          <a:ext cx="91440" cy="487862"/>
        </a:xfrm>
        <a:custGeom>
          <a:avLst/>
          <a:gdLst/>
          <a:ahLst/>
          <a:cxnLst/>
          <a:rect l="0" t="0" r="0" b="0"/>
          <a:pathLst>
            <a:path>
              <a:moveTo>
                <a:pt x="45720" y="0"/>
              </a:moveTo>
              <a:lnTo>
                <a:pt x="45720" y="48786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D8DC13-4859-477C-A19B-E4FE6D68C7A0}">
      <dsp:nvSpPr>
        <dsp:cNvPr id="0" name=""/>
        <dsp:cNvSpPr/>
      </dsp:nvSpPr>
      <dsp:spPr>
        <a:xfrm>
          <a:off x="9219355" y="1066678"/>
          <a:ext cx="91440" cy="487862"/>
        </a:xfrm>
        <a:custGeom>
          <a:avLst/>
          <a:gdLst/>
          <a:ahLst/>
          <a:cxnLst/>
          <a:rect l="0" t="0" r="0" b="0"/>
          <a:pathLst>
            <a:path>
              <a:moveTo>
                <a:pt x="45720" y="0"/>
              </a:moveTo>
              <a:lnTo>
                <a:pt x="45720" y="487862"/>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7B3E25-C98E-4F91-8DF9-80E8144B206A}">
      <dsp:nvSpPr>
        <dsp:cNvPr id="0" name=""/>
        <dsp:cNvSpPr/>
      </dsp:nvSpPr>
      <dsp:spPr>
        <a:xfrm>
          <a:off x="6189724" y="2619731"/>
          <a:ext cx="1025116" cy="487862"/>
        </a:xfrm>
        <a:custGeom>
          <a:avLst/>
          <a:gdLst/>
          <a:ahLst/>
          <a:cxnLst/>
          <a:rect l="0" t="0" r="0" b="0"/>
          <a:pathLst>
            <a:path>
              <a:moveTo>
                <a:pt x="0" y="0"/>
              </a:moveTo>
              <a:lnTo>
                <a:pt x="0" y="332464"/>
              </a:lnTo>
              <a:lnTo>
                <a:pt x="1025116" y="332464"/>
              </a:lnTo>
              <a:lnTo>
                <a:pt x="1025116" y="48786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109555-0F11-43EB-B88E-AECC47AB434D}">
      <dsp:nvSpPr>
        <dsp:cNvPr id="0" name=""/>
        <dsp:cNvSpPr/>
      </dsp:nvSpPr>
      <dsp:spPr>
        <a:xfrm>
          <a:off x="5164607" y="2619731"/>
          <a:ext cx="1025116" cy="487862"/>
        </a:xfrm>
        <a:custGeom>
          <a:avLst/>
          <a:gdLst/>
          <a:ahLst/>
          <a:cxnLst/>
          <a:rect l="0" t="0" r="0" b="0"/>
          <a:pathLst>
            <a:path>
              <a:moveTo>
                <a:pt x="1025116" y="0"/>
              </a:moveTo>
              <a:lnTo>
                <a:pt x="1025116" y="332464"/>
              </a:lnTo>
              <a:lnTo>
                <a:pt x="0" y="332464"/>
              </a:lnTo>
              <a:lnTo>
                <a:pt x="0" y="48786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9C4DA1-4408-498E-9C4A-443E4D9F0902}">
      <dsp:nvSpPr>
        <dsp:cNvPr id="0" name=""/>
        <dsp:cNvSpPr/>
      </dsp:nvSpPr>
      <dsp:spPr>
        <a:xfrm>
          <a:off x="6144004" y="1066678"/>
          <a:ext cx="91440" cy="487862"/>
        </a:xfrm>
        <a:custGeom>
          <a:avLst/>
          <a:gdLst/>
          <a:ahLst/>
          <a:cxnLst/>
          <a:rect l="0" t="0" r="0" b="0"/>
          <a:pathLst>
            <a:path>
              <a:moveTo>
                <a:pt x="45720" y="0"/>
              </a:moveTo>
              <a:lnTo>
                <a:pt x="45720" y="487862"/>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074D8F-2555-4402-84BA-2AE00361C020}">
      <dsp:nvSpPr>
        <dsp:cNvPr id="0" name=""/>
        <dsp:cNvSpPr/>
      </dsp:nvSpPr>
      <dsp:spPr>
        <a:xfrm>
          <a:off x="3068653" y="2619731"/>
          <a:ext cx="91440" cy="487862"/>
        </a:xfrm>
        <a:custGeom>
          <a:avLst/>
          <a:gdLst/>
          <a:ahLst/>
          <a:cxnLst/>
          <a:rect l="0" t="0" r="0" b="0"/>
          <a:pathLst>
            <a:path>
              <a:moveTo>
                <a:pt x="45720" y="0"/>
              </a:moveTo>
              <a:lnTo>
                <a:pt x="45720" y="48786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764289-A427-44F4-881A-74115441EDA8}">
      <dsp:nvSpPr>
        <dsp:cNvPr id="0" name=""/>
        <dsp:cNvSpPr/>
      </dsp:nvSpPr>
      <dsp:spPr>
        <a:xfrm>
          <a:off x="3068653" y="1066678"/>
          <a:ext cx="91440" cy="487862"/>
        </a:xfrm>
        <a:custGeom>
          <a:avLst/>
          <a:gdLst/>
          <a:ahLst/>
          <a:cxnLst/>
          <a:rect l="0" t="0" r="0" b="0"/>
          <a:pathLst>
            <a:path>
              <a:moveTo>
                <a:pt x="45720" y="0"/>
              </a:moveTo>
              <a:lnTo>
                <a:pt x="45720" y="487862"/>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2A58D7-2C52-41F4-9AEA-ADDC9C473117}">
      <dsp:nvSpPr>
        <dsp:cNvPr id="0" name=""/>
        <dsp:cNvSpPr/>
      </dsp:nvSpPr>
      <dsp:spPr>
        <a:xfrm>
          <a:off x="1018419" y="2619731"/>
          <a:ext cx="91440" cy="487862"/>
        </a:xfrm>
        <a:custGeom>
          <a:avLst/>
          <a:gdLst/>
          <a:ahLst/>
          <a:cxnLst/>
          <a:rect l="0" t="0" r="0" b="0"/>
          <a:pathLst>
            <a:path>
              <a:moveTo>
                <a:pt x="45720" y="0"/>
              </a:moveTo>
              <a:lnTo>
                <a:pt x="45720" y="48786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2409C4-CC16-4A28-8548-F60F397C2CD6}">
      <dsp:nvSpPr>
        <dsp:cNvPr id="0" name=""/>
        <dsp:cNvSpPr/>
      </dsp:nvSpPr>
      <dsp:spPr>
        <a:xfrm>
          <a:off x="1018419" y="1066678"/>
          <a:ext cx="91440" cy="487862"/>
        </a:xfrm>
        <a:custGeom>
          <a:avLst/>
          <a:gdLst/>
          <a:ahLst/>
          <a:cxnLst/>
          <a:rect l="0" t="0" r="0" b="0"/>
          <a:pathLst>
            <a:path>
              <a:moveTo>
                <a:pt x="45720" y="0"/>
              </a:moveTo>
              <a:lnTo>
                <a:pt x="45720" y="487862"/>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3850D2-285D-4CE6-84E8-20F4F5257DE3}">
      <dsp:nvSpPr>
        <dsp:cNvPr id="0" name=""/>
        <dsp:cNvSpPr/>
      </dsp:nvSpPr>
      <dsp:spPr>
        <a:xfrm>
          <a:off x="225407" y="1489"/>
          <a:ext cx="1677464" cy="106518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593EEA3-9517-46B9-BBAF-0C5666C3527C}">
      <dsp:nvSpPr>
        <dsp:cNvPr id="0" name=""/>
        <dsp:cNvSpPr/>
      </dsp:nvSpPr>
      <dsp:spPr>
        <a:xfrm>
          <a:off x="411792" y="178554"/>
          <a:ext cx="1677464" cy="106518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Acute pain</a:t>
          </a:r>
          <a:endParaRPr lang="en-US" sz="1600" kern="1200"/>
        </a:p>
      </dsp:txBody>
      <dsp:txXfrm>
        <a:off x="442990" y="209752"/>
        <a:ext cx="1615068" cy="1002793"/>
      </dsp:txXfrm>
    </dsp:sp>
    <dsp:sp modelId="{FE8B12EF-DBF8-492B-B49F-E13AA08CB314}">
      <dsp:nvSpPr>
        <dsp:cNvPr id="0" name=""/>
        <dsp:cNvSpPr/>
      </dsp:nvSpPr>
      <dsp:spPr>
        <a:xfrm>
          <a:off x="225407" y="1554541"/>
          <a:ext cx="1677464" cy="106518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DCD5223-03B9-44EE-B4BD-C6C080440346}">
      <dsp:nvSpPr>
        <dsp:cNvPr id="0" name=""/>
        <dsp:cNvSpPr/>
      </dsp:nvSpPr>
      <dsp:spPr>
        <a:xfrm>
          <a:off x="411792" y="1731606"/>
          <a:ext cx="1677464" cy="106518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Promote rest, healing, and rehabilitation</a:t>
          </a:r>
        </a:p>
      </dsp:txBody>
      <dsp:txXfrm>
        <a:off x="442990" y="1762804"/>
        <a:ext cx="1615068" cy="1002793"/>
      </dsp:txXfrm>
    </dsp:sp>
    <dsp:sp modelId="{648C1C2B-89B6-4816-A777-7DCE576AC7D8}">
      <dsp:nvSpPr>
        <dsp:cNvPr id="0" name=""/>
        <dsp:cNvSpPr/>
      </dsp:nvSpPr>
      <dsp:spPr>
        <a:xfrm>
          <a:off x="225407" y="3107593"/>
          <a:ext cx="1677464" cy="106518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990ED7B-ACAD-4684-B9D3-86B8804C978A}">
      <dsp:nvSpPr>
        <dsp:cNvPr id="0" name=""/>
        <dsp:cNvSpPr/>
      </dsp:nvSpPr>
      <dsp:spPr>
        <a:xfrm>
          <a:off x="411792" y="3284659"/>
          <a:ext cx="1677464" cy="106518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IV or immediate release PO options and titrate every shift as needed</a:t>
          </a:r>
        </a:p>
      </dsp:txBody>
      <dsp:txXfrm>
        <a:off x="442990" y="3315857"/>
        <a:ext cx="1615068" cy="1002793"/>
      </dsp:txXfrm>
    </dsp:sp>
    <dsp:sp modelId="{56B42F8E-59E7-4967-A4EF-1851F64CA420}">
      <dsp:nvSpPr>
        <dsp:cNvPr id="0" name=""/>
        <dsp:cNvSpPr/>
      </dsp:nvSpPr>
      <dsp:spPr>
        <a:xfrm>
          <a:off x="2275641" y="1489"/>
          <a:ext cx="1677464" cy="106518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A35CE42-2829-46A1-8E5D-4E3F97093EFD}">
      <dsp:nvSpPr>
        <dsp:cNvPr id="0" name=""/>
        <dsp:cNvSpPr/>
      </dsp:nvSpPr>
      <dsp:spPr>
        <a:xfrm>
          <a:off x="2462026" y="178554"/>
          <a:ext cx="1677464" cy="106518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Cancer pain</a:t>
          </a:r>
          <a:endParaRPr lang="en-US" sz="1600" kern="1200"/>
        </a:p>
      </dsp:txBody>
      <dsp:txXfrm>
        <a:off x="2493224" y="209752"/>
        <a:ext cx="1615068" cy="1002793"/>
      </dsp:txXfrm>
    </dsp:sp>
    <dsp:sp modelId="{9D84E591-41C4-4F2C-A021-21ECB02DF17A}">
      <dsp:nvSpPr>
        <dsp:cNvPr id="0" name=""/>
        <dsp:cNvSpPr/>
      </dsp:nvSpPr>
      <dsp:spPr>
        <a:xfrm>
          <a:off x="2275641" y="1554541"/>
          <a:ext cx="1677464" cy="106518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0470433-C939-452D-BF26-9F9C216E2336}">
      <dsp:nvSpPr>
        <dsp:cNvPr id="0" name=""/>
        <dsp:cNvSpPr/>
      </dsp:nvSpPr>
      <dsp:spPr>
        <a:xfrm>
          <a:off x="2462026" y="1731606"/>
          <a:ext cx="1677464" cy="106518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Promote function and tolerability of treatment </a:t>
          </a:r>
        </a:p>
      </dsp:txBody>
      <dsp:txXfrm>
        <a:off x="2493224" y="1762804"/>
        <a:ext cx="1615068" cy="1002793"/>
      </dsp:txXfrm>
    </dsp:sp>
    <dsp:sp modelId="{99D43EA4-F20A-425E-BA30-535504E9E0AF}">
      <dsp:nvSpPr>
        <dsp:cNvPr id="0" name=""/>
        <dsp:cNvSpPr/>
      </dsp:nvSpPr>
      <dsp:spPr>
        <a:xfrm>
          <a:off x="2275641" y="3107593"/>
          <a:ext cx="1677464" cy="106518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EF038D7-12A4-4725-98A7-75FB991E62AB}">
      <dsp:nvSpPr>
        <dsp:cNvPr id="0" name=""/>
        <dsp:cNvSpPr/>
      </dsp:nvSpPr>
      <dsp:spPr>
        <a:xfrm>
          <a:off x="2462026" y="3284659"/>
          <a:ext cx="1677464" cy="106518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mj-lt"/>
            <a:buNone/>
          </a:pPr>
          <a:r>
            <a:rPr lang="en-US" sz="1600" kern="1200"/>
            <a:t>Appreciate if opioid naïve vs opioid tolerant</a:t>
          </a:r>
        </a:p>
      </dsp:txBody>
      <dsp:txXfrm>
        <a:off x="2493224" y="3315857"/>
        <a:ext cx="1615068" cy="1002793"/>
      </dsp:txXfrm>
    </dsp:sp>
    <dsp:sp modelId="{6B8A08EC-83F6-4BBE-B7DE-CEF57E5FC404}">
      <dsp:nvSpPr>
        <dsp:cNvPr id="0" name=""/>
        <dsp:cNvSpPr/>
      </dsp:nvSpPr>
      <dsp:spPr>
        <a:xfrm>
          <a:off x="5350992" y="1489"/>
          <a:ext cx="1677464" cy="106518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EC7E2AB-7087-4A83-9FD8-217C9ECEC7EA}">
      <dsp:nvSpPr>
        <dsp:cNvPr id="0" name=""/>
        <dsp:cNvSpPr/>
      </dsp:nvSpPr>
      <dsp:spPr>
        <a:xfrm>
          <a:off x="5537377" y="178554"/>
          <a:ext cx="1677464" cy="106518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Refractory dyspnea in end stage respiratory conditions</a:t>
          </a:r>
        </a:p>
      </dsp:txBody>
      <dsp:txXfrm>
        <a:off x="5568575" y="209752"/>
        <a:ext cx="1615068" cy="1002793"/>
      </dsp:txXfrm>
    </dsp:sp>
    <dsp:sp modelId="{D8C58E7D-741E-4DD9-AD30-F7644797B813}">
      <dsp:nvSpPr>
        <dsp:cNvPr id="0" name=""/>
        <dsp:cNvSpPr/>
      </dsp:nvSpPr>
      <dsp:spPr>
        <a:xfrm>
          <a:off x="5350992" y="1554541"/>
          <a:ext cx="1677464" cy="106518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A4C0133-9BF1-40D9-AAB6-DC38603E281D}">
      <dsp:nvSpPr>
        <dsp:cNvPr id="0" name=""/>
        <dsp:cNvSpPr/>
      </dsp:nvSpPr>
      <dsp:spPr>
        <a:xfrm>
          <a:off x="5537377" y="1731606"/>
          <a:ext cx="1677464" cy="106518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Promote function and decrease hyperventilation</a:t>
          </a:r>
        </a:p>
      </dsp:txBody>
      <dsp:txXfrm>
        <a:off x="5568575" y="1762804"/>
        <a:ext cx="1615068" cy="1002793"/>
      </dsp:txXfrm>
    </dsp:sp>
    <dsp:sp modelId="{22EF619F-3800-4913-9858-C1D42F4EB531}">
      <dsp:nvSpPr>
        <dsp:cNvPr id="0" name=""/>
        <dsp:cNvSpPr/>
      </dsp:nvSpPr>
      <dsp:spPr>
        <a:xfrm>
          <a:off x="4325875" y="3107593"/>
          <a:ext cx="1677464" cy="106518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FF532AD-D285-4D0D-B416-9ECDFA5F6CDD}">
      <dsp:nvSpPr>
        <dsp:cNvPr id="0" name=""/>
        <dsp:cNvSpPr/>
      </dsp:nvSpPr>
      <dsp:spPr>
        <a:xfrm>
          <a:off x="4512260" y="3284659"/>
          <a:ext cx="1677464" cy="106518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Buprenorphine transdermal patch</a:t>
          </a:r>
        </a:p>
      </dsp:txBody>
      <dsp:txXfrm>
        <a:off x="4543458" y="3315857"/>
        <a:ext cx="1615068" cy="1002793"/>
      </dsp:txXfrm>
    </dsp:sp>
    <dsp:sp modelId="{7DEC200E-016A-45D1-9D3C-7D88F61F8647}">
      <dsp:nvSpPr>
        <dsp:cNvPr id="0" name=""/>
        <dsp:cNvSpPr/>
      </dsp:nvSpPr>
      <dsp:spPr>
        <a:xfrm>
          <a:off x="6376109" y="3107593"/>
          <a:ext cx="1677464" cy="106518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9530944-81C8-4E89-922B-DC14605DDB7B}">
      <dsp:nvSpPr>
        <dsp:cNvPr id="0" name=""/>
        <dsp:cNvSpPr/>
      </dsp:nvSpPr>
      <dsp:spPr>
        <a:xfrm>
          <a:off x="6562494" y="3284659"/>
          <a:ext cx="1677464" cy="106518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Low dose morphine</a:t>
          </a:r>
        </a:p>
      </dsp:txBody>
      <dsp:txXfrm>
        <a:off x="6593692" y="3315857"/>
        <a:ext cx="1615068" cy="1002793"/>
      </dsp:txXfrm>
    </dsp:sp>
    <dsp:sp modelId="{2417F4BC-6440-49F7-BB1E-7AF7124BC6A2}">
      <dsp:nvSpPr>
        <dsp:cNvPr id="0" name=""/>
        <dsp:cNvSpPr/>
      </dsp:nvSpPr>
      <dsp:spPr>
        <a:xfrm>
          <a:off x="8426343" y="1489"/>
          <a:ext cx="1677464" cy="106518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D2B6E1E-A332-4946-928F-AF80C48CA377}">
      <dsp:nvSpPr>
        <dsp:cNvPr id="0" name=""/>
        <dsp:cNvSpPr/>
      </dsp:nvSpPr>
      <dsp:spPr>
        <a:xfrm>
          <a:off x="8612728" y="178554"/>
          <a:ext cx="1677464" cy="106518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Opioid dependence</a:t>
          </a:r>
        </a:p>
      </dsp:txBody>
      <dsp:txXfrm>
        <a:off x="8643926" y="209752"/>
        <a:ext cx="1615068" cy="1002793"/>
      </dsp:txXfrm>
    </dsp:sp>
    <dsp:sp modelId="{54DFA4F0-52B6-4B32-AA33-FF1EFA27F35B}">
      <dsp:nvSpPr>
        <dsp:cNvPr id="0" name=""/>
        <dsp:cNvSpPr/>
      </dsp:nvSpPr>
      <dsp:spPr>
        <a:xfrm>
          <a:off x="8426343" y="1554541"/>
          <a:ext cx="1677464" cy="106518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7DF133F-D7EA-4237-B8B6-F8E7B7B5ACE1}">
      <dsp:nvSpPr>
        <dsp:cNvPr id="0" name=""/>
        <dsp:cNvSpPr/>
      </dsp:nvSpPr>
      <dsp:spPr>
        <a:xfrm>
          <a:off x="8612728" y="1731606"/>
          <a:ext cx="1677464" cy="106518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Stabilize cycle of withdrawal and craving</a:t>
          </a:r>
        </a:p>
      </dsp:txBody>
      <dsp:txXfrm>
        <a:off x="8643926" y="1762804"/>
        <a:ext cx="1615068" cy="1002793"/>
      </dsp:txXfrm>
    </dsp:sp>
    <dsp:sp modelId="{4AD71EB5-AFF1-478E-B293-A279C32F0B2E}">
      <dsp:nvSpPr>
        <dsp:cNvPr id="0" name=""/>
        <dsp:cNvSpPr/>
      </dsp:nvSpPr>
      <dsp:spPr>
        <a:xfrm>
          <a:off x="8426343" y="3107593"/>
          <a:ext cx="1677464" cy="106518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8A217B6-8B94-4388-9BAE-542CB58270DE}">
      <dsp:nvSpPr>
        <dsp:cNvPr id="0" name=""/>
        <dsp:cNvSpPr/>
      </dsp:nvSpPr>
      <dsp:spPr>
        <a:xfrm>
          <a:off x="8612728" y="3284659"/>
          <a:ext cx="1677464" cy="106518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MOUD (sublingual buprenorphine)</a:t>
          </a:r>
        </a:p>
      </dsp:txBody>
      <dsp:txXfrm>
        <a:off x="8643926" y="3315857"/>
        <a:ext cx="1615068" cy="100279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B4AAFF-6219-4D49-977A-AAFE59C7EA2F}">
      <dsp:nvSpPr>
        <dsp:cNvPr id="0" name=""/>
        <dsp:cNvSpPr/>
      </dsp:nvSpPr>
      <dsp:spPr>
        <a:xfrm>
          <a:off x="0" y="17334"/>
          <a:ext cx="3203971" cy="51209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u="sng" kern="1200" dirty="0"/>
            <a:t>Initiation</a:t>
          </a:r>
        </a:p>
      </dsp:txBody>
      <dsp:txXfrm>
        <a:off x="0" y="17334"/>
        <a:ext cx="3203971" cy="512099"/>
      </dsp:txXfrm>
    </dsp:sp>
    <dsp:sp modelId="{B8811C43-7EF3-4323-9753-687F82F83D0D}">
      <dsp:nvSpPr>
        <dsp:cNvPr id="0" name=""/>
        <dsp:cNvSpPr/>
      </dsp:nvSpPr>
      <dsp:spPr>
        <a:xfrm>
          <a:off x="3286" y="529433"/>
          <a:ext cx="3203971" cy="380457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Low starting dose for opioid naïve</a:t>
          </a:r>
        </a:p>
        <a:p>
          <a:pPr marL="342900" lvl="2" indent="-171450" algn="l" defTabSz="711200">
            <a:lnSpc>
              <a:spcPct val="90000"/>
            </a:lnSpc>
            <a:spcBef>
              <a:spcPct val="0"/>
            </a:spcBef>
            <a:spcAft>
              <a:spcPct val="15000"/>
            </a:spcAft>
            <a:buChar char="•"/>
          </a:pPr>
          <a:r>
            <a:rPr lang="en-US" sz="1600" kern="1200"/>
            <a:t>Morphine 7.5mg po</a:t>
          </a:r>
        </a:p>
        <a:p>
          <a:pPr marL="342900" lvl="2" indent="-171450" algn="l" defTabSz="711200">
            <a:lnSpc>
              <a:spcPct val="90000"/>
            </a:lnSpc>
            <a:spcBef>
              <a:spcPct val="0"/>
            </a:spcBef>
            <a:spcAft>
              <a:spcPct val="15000"/>
            </a:spcAft>
            <a:buChar char="•"/>
          </a:pPr>
          <a:r>
            <a:rPr lang="en-US" sz="1600" kern="1200"/>
            <a:t>Hydromorphone 1mg po</a:t>
          </a:r>
        </a:p>
        <a:p>
          <a:pPr marL="342900" lvl="2" indent="-171450" algn="l" defTabSz="711200">
            <a:lnSpc>
              <a:spcPct val="90000"/>
            </a:lnSpc>
            <a:spcBef>
              <a:spcPct val="0"/>
            </a:spcBef>
            <a:spcAft>
              <a:spcPct val="15000"/>
            </a:spcAft>
            <a:buChar char="•"/>
          </a:pPr>
          <a:r>
            <a:rPr lang="en-US" sz="1600" kern="1200"/>
            <a:t>Oxycodone 2.5mg po</a:t>
          </a:r>
        </a:p>
        <a:p>
          <a:pPr marL="342900" lvl="2" indent="-171450" algn="l" defTabSz="711200">
            <a:lnSpc>
              <a:spcPct val="90000"/>
            </a:lnSpc>
            <a:spcBef>
              <a:spcPct val="0"/>
            </a:spcBef>
            <a:spcAft>
              <a:spcPct val="15000"/>
            </a:spcAft>
            <a:buChar char="•"/>
          </a:pPr>
          <a:r>
            <a:rPr lang="en-US" sz="1600" kern="1200" dirty="0"/>
            <a:t>Hydrocodone 5mg po</a:t>
          </a:r>
        </a:p>
        <a:p>
          <a:pPr marL="171450" lvl="1" indent="-171450" algn="l" defTabSz="711200">
            <a:lnSpc>
              <a:spcPct val="90000"/>
            </a:lnSpc>
            <a:spcBef>
              <a:spcPct val="0"/>
            </a:spcBef>
            <a:spcAft>
              <a:spcPct val="15000"/>
            </a:spcAft>
            <a:buChar char="•"/>
          </a:pPr>
          <a:r>
            <a:rPr lang="en-US" sz="1600" kern="1200" dirty="0"/>
            <a:t>Dose efficacy assessment</a:t>
          </a:r>
        </a:p>
        <a:p>
          <a:pPr marL="342900" lvl="2" indent="-171450" algn="l" defTabSz="711200">
            <a:lnSpc>
              <a:spcPct val="90000"/>
            </a:lnSpc>
            <a:spcBef>
              <a:spcPct val="0"/>
            </a:spcBef>
            <a:spcAft>
              <a:spcPct val="15000"/>
            </a:spcAft>
            <a:buChar char="•"/>
          </a:pPr>
          <a:r>
            <a:rPr lang="en-US" sz="1600" kern="1200" dirty="0"/>
            <a:t>60-90 minutes po </a:t>
          </a:r>
        </a:p>
        <a:p>
          <a:pPr marL="342900" lvl="2" indent="-171450" algn="l" defTabSz="711200">
            <a:lnSpc>
              <a:spcPct val="90000"/>
            </a:lnSpc>
            <a:spcBef>
              <a:spcPct val="0"/>
            </a:spcBef>
            <a:spcAft>
              <a:spcPct val="15000"/>
            </a:spcAft>
            <a:buChar char="•"/>
          </a:pPr>
          <a:r>
            <a:rPr lang="en-US" sz="1600" kern="1200" dirty="0"/>
            <a:t>15 minutes IV</a:t>
          </a:r>
        </a:p>
        <a:p>
          <a:pPr marL="171450" lvl="1" indent="-171450" algn="l" defTabSz="711200">
            <a:lnSpc>
              <a:spcPct val="90000"/>
            </a:lnSpc>
            <a:spcBef>
              <a:spcPct val="0"/>
            </a:spcBef>
            <a:spcAft>
              <a:spcPct val="15000"/>
            </a:spcAft>
            <a:buChar char="•"/>
          </a:pPr>
          <a:r>
            <a:rPr lang="en-US" sz="1600" kern="1200" dirty="0"/>
            <a:t>Start equianalgesic Long-acting opioid when IR opioid is taken ATC (4 doses/day) and continued mod to severe pain</a:t>
          </a:r>
        </a:p>
        <a:p>
          <a:pPr marL="171450" lvl="1" indent="-171450" algn="l" defTabSz="711200">
            <a:lnSpc>
              <a:spcPct val="90000"/>
            </a:lnSpc>
            <a:spcBef>
              <a:spcPct val="0"/>
            </a:spcBef>
            <a:spcAft>
              <a:spcPct val="15000"/>
            </a:spcAft>
            <a:buChar char="•"/>
          </a:pPr>
          <a:r>
            <a:rPr lang="en-US" sz="1600" kern="1200" dirty="0"/>
            <a:t>IR opioid dose 10-15% of total daily dose for BTP	</a:t>
          </a:r>
        </a:p>
      </dsp:txBody>
      <dsp:txXfrm>
        <a:off x="3286" y="529433"/>
        <a:ext cx="3203971" cy="3804570"/>
      </dsp:txXfrm>
    </dsp:sp>
    <dsp:sp modelId="{ADDCFD1A-0DFD-44A1-9C89-6B29D41E5CA1}">
      <dsp:nvSpPr>
        <dsp:cNvPr id="0" name=""/>
        <dsp:cNvSpPr/>
      </dsp:nvSpPr>
      <dsp:spPr>
        <a:xfrm>
          <a:off x="3655814" y="17334"/>
          <a:ext cx="3203971" cy="51209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u="sng" kern="1200" dirty="0"/>
            <a:t>Opioid Titration </a:t>
          </a:r>
          <a:endParaRPr lang="en-US" sz="2400" kern="1200" dirty="0"/>
        </a:p>
      </dsp:txBody>
      <dsp:txXfrm>
        <a:off x="3655814" y="17334"/>
        <a:ext cx="3203971" cy="512099"/>
      </dsp:txXfrm>
    </dsp:sp>
    <dsp:sp modelId="{9325A725-C5F8-4723-8578-806E14C02100}">
      <dsp:nvSpPr>
        <dsp:cNvPr id="0" name=""/>
        <dsp:cNvSpPr/>
      </dsp:nvSpPr>
      <dsp:spPr>
        <a:xfrm>
          <a:off x="3655814" y="529433"/>
          <a:ext cx="3203971" cy="380457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Increase total daily dose 25-50% </a:t>
          </a:r>
        </a:p>
        <a:p>
          <a:pPr marL="342900" lvl="2" indent="-171450" algn="l" defTabSz="711200">
            <a:lnSpc>
              <a:spcPct val="90000"/>
            </a:lnSpc>
            <a:spcBef>
              <a:spcPct val="0"/>
            </a:spcBef>
            <a:spcAft>
              <a:spcPct val="15000"/>
            </a:spcAft>
            <a:buChar char="•"/>
          </a:pPr>
          <a:r>
            <a:rPr lang="en-US" sz="1600" kern="1200"/>
            <a:t>Severe Pain</a:t>
          </a:r>
        </a:p>
        <a:p>
          <a:pPr marL="514350" lvl="3" indent="-171450" algn="l" defTabSz="711200">
            <a:lnSpc>
              <a:spcPct val="90000"/>
            </a:lnSpc>
            <a:spcBef>
              <a:spcPct val="0"/>
            </a:spcBef>
            <a:spcAft>
              <a:spcPct val="15000"/>
            </a:spcAft>
            <a:buChar char="•"/>
          </a:pPr>
          <a:r>
            <a:rPr lang="en-US" sz="1600" kern="1200"/>
            <a:t>Outpatient setting </a:t>
          </a:r>
        </a:p>
        <a:p>
          <a:pPr marL="342900" lvl="2" indent="-171450" algn="l" defTabSz="711200">
            <a:lnSpc>
              <a:spcPct val="90000"/>
            </a:lnSpc>
            <a:spcBef>
              <a:spcPct val="0"/>
            </a:spcBef>
            <a:spcAft>
              <a:spcPct val="15000"/>
            </a:spcAft>
            <a:buChar char="•"/>
          </a:pPr>
          <a:r>
            <a:rPr lang="en-US" sz="1600" kern="1200" dirty="0"/>
            <a:t>Moderate pain </a:t>
          </a:r>
        </a:p>
        <a:p>
          <a:pPr marL="514350" lvl="3" indent="-171450" algn="l" defTabSz="711200">
            <a:lnSpc>
              <a:spcPct val="90000"/>
            </a:lnSpc>
            <a:spcBef>
              <a:spcPct val="0"/>
            </a:spcBef>
            <a:spcAft>
              <a:spcPct val="15000"/>
            </a:spcAft>
            <a:buChar char="•"/>
          </a:pPr>
          <a:r>
            <a:rPr lang="en-US" sz="1600" kern="1200"/>
            <a:t>Inpatient setting</a:t>
          </a:r>
        </a:p>
        <a:p>
          <a:pPr marL="171450" lvl="1" indent="-171450" algn="l" defTabSz="711200">
            <a:lnSpc>
              <a:spcPct val="90000"/>
            </a:lnSpc>
            <a:spcBef>
              <a:spcPct val="0"/>
            </a:spcBef>
            <a:spcAft>
              <a:spcPct val="15000"/>
            </a:spcAft>
            <a:buChar char="•"/>
          </a:pPr>
          <a:r>
            <a:rPr lang="en-US" sz="1600" kern="1200"/>
            <a:t>Increase total daily dose 50-100%</a:t>
          </a:r>
        </a:p>
        <a:p>
          <a:pPr marL="342900" lvl="2" indent="-171450" algn="l" defTabSz="711200">
            <a:lnSpc>
              <a:spcPct val="90000"/>
            </a:lnSpc>
            <a:spcBef>
              <a:spcPct val="0"/>
            </a:spcBef>
            <a:spcAft>
              <a:spcPct val="15000"/>
            </a:spcAft>
            <a:buChar char="•"/>
          </a:pPr>
          <a:r>
            <a:rPr lang="en-US" sz="1600" kern="1200"/>
            <a:t>Severe Pain</a:t>
          </a:r>
        </a:p>
        <a:p>
          <a:pPr marL="514350" lvl="3" indent="-171450" algn="l" defTabSz="711200">
            <a:lnSpc>
              <a:spcPct val="90000"/>
            </a:lnSpc>
            <a:spcBef>
              <a:spcPct val="0"/>
            </a:spcBef>
            <a:spcAft>
              <a:spcPct val="15000"/>
            </a:spcAft>
            <a:buChar char="•"/>
          </a:pPr>
          <a:r>
            <a:rPr lang="en-US" sz="1600" kern="1200" dirty="0"/>
            <a:t>Inpatient</a:t>
          </a:r>
        </a:p>
        <a:p>
          <a:pPr marL="171450" lvl="1" indent="-171450" algn="l" defTabSz="711200">
            <a:lnSpc>
              <a:spcPct val="90000"/>
            </a:lnSpc>
            <a:spcBef>
              <a:spcPct val="0"/>
            </a:spcBef>
            <a:spcAft>
              <a:spcPct val="15000"/>
            </a:spcAft>
            <a:buChar char="•"/>
          </a:pPr>
          <a:r>
            <a:rPr lang="en-US" sz="1600" kern="1200" dirty="0"/>
            <a:t>IR opioid dose 10-15% of scheduled Long acting opioid for BTP</a:t>
          </a:r>
        </a:p>
        <a:p>
          <a:pPr marL="342900" lvl="2" indent="-171450" algn="l" defTabSz="711200">
            <a:lnSpc>
              <a:spcPct val="90000"/>
            </a:lnSpc>
            <a:spcBef>
              <a:spcPct val="0"/>
            </a:spcBef>
            <a:spcAft>
              <a:spcPct val="15000"/>
            </a:spcAft>
            <a:buChar char="•"/>
          </a:pPr>
          <a:r>
            <a:rPr lang="en-US" sz="1600" kern="1200" dirty="0"/>
            <a:t>Efficacy 3-4 hours</a:t>
          </a:r>
        </a:p>
        <a:p>
          <a:pPr marL="342900" lvl="2" indent="-171450" algn="l" defTabSz="711200">
            <a:lnSpc>
              <a:spcPct val="90000"/>
            </a:lnSpc>
            <a:spcBef>
              <a:spcPct val="0"/>
            </a:spcBef>
            <a:spcAft>
              <a:spcPct val="15000"/>
            </a:spcAft>
            <a:buChar char="•"/>
          </a:pPr>
          <a:r>
            <a:rPr lang="en-US" sz="1600" kern="1200" dirty="0"/>
            <a:t>Should not be taken ATC</a:t>
          </a:r>
        </a:p>
      </dsp:txBody>
      <dsp:txXfrm>
        <a:off x="3655814" y="529433"/>
        <a:ext cx="3203971" cy="3804570"/>
      </dsp:txXfrm>
    </dsp:sp>
    <dsp:sp modelId="{4CC362B0-4928-4A9F-B914-F68DCB532CFB}">
      <dsp:nvSpPr>
        <dsp:cNvPr id="0" name=""/>
        <dsp:cNvSpPr/>
      </dsp:nvSpPr>
      <dsp:spPr>
        <a:xfrm>
          <a:off x="7308342" y="17334"/>
          <a:ext cx="3203971" cy="51209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u="sng" kern="1200" dirty="0"/>
            <a:t>Opioid Rotation</a:t>
          </a:r>
          <a:r>
            <a:rPr lang="en-US" sz="2000" b="1" u="sng" kern="1200" dirty="0"/>
            <a:t>:</a:t>
          </a:r>
          <a:endParaRPr lang="en-US" sz="2000" kern="1200" dirty="0"/>
        </a:p>
      </dsp:txBody>
      <dsp:txXfrm>
        <a:off x="7308342" y="17334"/>
        <a:ext cx="3203971" cy="512099"/>
      </dsp:txXfrm>
    </dsp:sp>
    <dsp:sp modelId="{9B425387-E940-4885-B727-1821E365220F}">
      <dsp:nvSpPr>
        <dsp:cNvPr id="0" name=""/>
        <dsp:cNvSpPr/>
      </dsp:nvSpPr>
      <dsp:spPr>
        <a:xfrm>
          <a:off x="7308342" y="529433"/>
          <a:ext cx="3203971" cy="380457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t>Calculate equianalgesic dose</a:t>
          </a:r>
        </a:p>
        <a:p>
          <a:pPr marL="171450" lvl="1" indent="-171450" algn="l" defTabSz="711200">
            <a:lnSpc>
              <a:spcPct val="90000"/>
            </a:lnSpc>
            <a:spcBef>
              <a:spcPct val="0"/>
            </a:spcBef>
            <a:spcAft>
              <a:spcPct val="15000"/>
            </a:spcAft>
            <a:buChar char="•"/>
          </a:pPr>
          <a:r>
            <a:rPr lang="en-US" sz="1600" kern="1200"/>
            <a:t>Reduce by 25-50% for cross-tolerance (if pain is controlled)</a:t>
          </a:r>
        </a:p>
      </dsp:txBody>
      <dsp:txXfrm>
        <a:off x="7308342" y="529433"/>
        <a:ext cx="3203971" cy="380457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BD23AD-D0A7-489A-9D86-1EDF453735C5}">
      <dsp:nvSpPr>
        <dsp:cNvPr id="0" name=""/>
        <dsp:cNvSpPr/>
      </dsp:nvSpPr>
      <dsp:spPr>
        <a:xfrm rot="5400000">
          <a:off x="6619650" y="-2836910"/>
          <a:ext cx="1047949" cy="6723411"/>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Allergy = rash or hives, angioedema</a:t>
          </a:r>
        </a:p>
        <a:p>
          <a:pPr marL="114300" lvl="1" indent="-114300" algn="l" defTabSz="622300">
            <a:lnSpc>
              <a:spcPct val="90000"/>
            </a:lnSpc>
            <a:spcBef>
              <a:spcPct val="0"/>
            </a:spcBef>
            <a:spcAft>
              <a:spcPct val="15000"/>
            </a:spcAft>
            <a:buChar char="•"/>
          </a:pPr>
          <a:r>
            <a:rPr lang="en-US" sz="1400" kern="1200" dirty="0"/>
            <a:t>Intolerance = side effect, may be dose dependent</a:t>
          </a:r>
        </a:p>
        <a:p>
          <a:pPr marL="228600" lvl="2" indent="-114300" algn="l" defTabSz="622300">
            <a:lnSpc>
              <a:spcPct val="90000"/>
            </a:lnSpc>
            <a:spcBef>
              <a:spcPct val="0"/>
            </a:spcBef>
            <a:spcAft>
              <a:spcPct val="15000"/>
            </a:spcAft>
            <a:buChar char="•"/>
          </a:pPr>
          <a:r>
            <a:rPr lang="en-US" sz="1400" kern="1200" dirty="0"/>
            <a:t>Itching is an opioid side effect, not an allergy if no rash</a:t>
          </a:r>
        </a:p>
        <a:p>
          <a:pPr marL="228600" lvl="2" indent="-114300" algn="l" defTabSz="622300">
            <a:lnSpc>
              <a:spcPct val="90000"/>
            </a:lnSpc>
            <a:spcBef>
              <a:spcPct val="0"/>
            </a:spcBef>
            <a:spcAft>
              <a:spcPct val="15000"/>
            </a:spcAft>
            <a:buChar char="•"/>
          </a:pPr>
          <a:r>
            <a:rPr lang="en-US" sz="1400" kern="1200" dirty="0"/>
            <a:t>Nausea is a side effect, not allergy</a:t>
          </a:r>
        </a:p>
      </dsp:txBody>
      <dsp:txXfrm rot="-5400000">
        <a:off x="3781920" y="51977"/>
        <a:ext cx="6672254" cy="945635"/>
      </dsp:txXfrm>
    </dsp:sp>
    <dsp:sp modelId="{2DB6449B-1B91-4D98-B536-2AA9DD0D5BCE}">
      <dsp:nvSpPr>
        <dsp:cNvPr id="0" name=""/>
        <dsp:cNvSpPr/>
      </dsp:nvSpPr>
      <dsp:spPr>
        <a:xfrm>
          <a:off x="0" y="131729"/>
          <a:ext cx="3781919" cy="7861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Intolerances vs Allergies</a:t>
          </a:r>
        </a:p>
      </dsp:txBody>
      <dsp:txXfrm>
        <a:off x="38376" y="170105"/>
        <a:ext cx="3705167" cy="709378"/>
      </dsp:txXfrm>
    </dsp:sp>
    <dsp:sp modelId="{4F9959F5-B129-4F84-8BDA-82D4738C396E}">
      <dsp:nvSpPr>
        <dsp:cNvPr id="0" name=""/>
        <dsp:cNvSpPr/>
      </dsp:nvSpPr>
      <dsp:spPr>
        <a:xfrm>
          <a:off x="0" y="1088076"/>
          <a:ext cx="3785616" cy="7861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Drug-Drug Interactions</a:t>
          </a:r>
        </a:p>
      </dsp:txBody>
      <dsp:txXfrm>
        <a:off x="38376" y="1126452"/>
        <a:ext cx="3708864" cy="709378"/>
      </dsp:txXfrm>
    </dsp:sp>
    <dsp:sp modelId="{D88123C1-0451-4BEB-BCA5-50535E0E4EA9}">
      <dsp:nvSpPr>
        <dsp:cNvPr id="0" name=""/>
        <dsp:cNvSpPr/>
      </dsp:nvSpPr>
      <dsp:spPr>
        <a:xfrm rot="5400000">
          <a:off x="6836155" y="-1058413"/>
          <a:ext cx="628904" cy="6729984"/>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Lower doses (e.g. duloxetine 20mg, gabapentin 100mg, hydrocodone 2.5mg)</a:t>
          </a:r>
        </a:p>
        <a:p>
          <a:pPr marL="114300" lvl="1" indent="-114300" algn="l" defTabSz="622300">
            <a:lnSpc>
              <a:spcPct val="90000"/>
            </a:lnSpc>
            <a:spcBef>
              <a:spcPct val="0"/>
            </a:spcBef>
            <a:spcAft>
              <a:spcPct val="15000"/>
            </a:spcAft>
            <a:buChar char="•"/>
          </a:pPr>
          <a:r>
            <a:rPr lang="en-US" sz="1400" kern="1200" dirty="0"/>
            <a:t>Transdermal buprenorphine preferred long-acting opioid or initial opioid</a:t>
          </a:r>
        </a:p>
      </dsp:txBody>
      <dsp:txXfrm rot="-5400000">
        <a:off x="3785616" y="2022827"/>
        <a:ext cx="6699283" cy="567502"/>
      </dsp:txXfrm>
    </dsp:sp>
    <dsp:sp modelId="{AF53E19A-90F8-4ADB-844C-AC8B6D26735A}">
      <dsp:nvSpPr>
        <dsp:cNvPr id="0" name=""/>
        <dsp:cNvSpPr/>
      </dsp:nvSpPr>
      <dsp:spPr>
        <a:xfrm>
          <a:off x="0" y="1913513"/>
          <a:ext cx="3785616" cy="7861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Age</a:t>
          </a:r>
        </a:p>
      </dsp:txBody>
      <dsp:txXfrm>
        <a:off x="38376" y="1951889"/>
        <a:ext cx="3708864" cy="709378"/>
      </dsp:txXfrm>
    </dsp:sp>
    <dsp:sp modelId="{21B5DFCC-CBAF-45F8-A25A-C9FACDCAEA5A}">
      <dsp:nvSpPr>
        <dsp:cNvPr id="0" name=""/>
        <dsp:cNvSpPr/>
      </dsp:nvSpPr>
      <dsp:spPr>
        <a:xfrm rot="5400000">
          <a:off x="6836155" y="-232976"/>
          <a:ext cx="628904" cy="6729984"/>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Caution with transdermal fentanyl</a:t>
          </a:r>
        </a:p>
      </dsp:txBody>
      <dsp:txXfrm rot="-5400000">
        <a:off x="3785616" y="2848264"/>
        <a:ext cx="6699283" cy="567502"/>
      </dsp:txXfrm>
    </dsp:sp>
    <dsp:sp modelId="{95B9522D-79E0-421E-A631-4DEE4A78B380}">
      <dsp:nvSpPr>
        <dsp:cNvPr id="0" name=""/>
        <dsp:cNvSpPr/>
      </dsp:nvSpPr>
      <dsp:spPr>
        <a:xfrm>
          <a:off x="0" y="2738950"/>
          <a:ext cx="3785616" cy="7861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Muscle mass</a:t>
          </a:r>
        </a:p>
      </dsp:txBody>
      <dsp:txXfrm>
        <a:off x="38376" y="2777326"/>
        <a:ext cx="3708864" cy="709378"/>
      </dsp:txXfrm>
    </dsp:sp>
    <dsp:sp modelId="{71A3C030-B23C-4FE3-A44F-D44487136005}">
      <dsp:nvSpPr>
        <dsp:cNvPr id="0" name=""/>
        <dsp:cNvSpPr/>
      </dsp:nvSpPr>
      <dsp:spPr>
        <a:xfrm rot="5400000">
          <a:off x="6836155" y="592460"/>
          <a:ext cx="628904" cy="6729984"/>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Insurance</a:t>
          </a:r>
        </a:p>
        <a:p>
          <a:pPr marL="114300" lvl="1" indent="-114300" algn="l" defTabSz="622300">
            <a:lnSpc>
              <a:spcPct val="90000"/>
            </a:lnSpc>
            <a:spcBef>
              <a:spcPct val="0"/>
            </a:spcBef>
            <a:spcAft>
              <a:spcPct val="15000"/>
            </a:spcAft>
            <a:buChar char="•"/>
          </a:pPr>
          <a:r>
            <a:rPr lang="en-US" sz="1400" kern="1200" dirty="0"/>
            <a:t>Routes of Administration (</a:t>
          </a:r>
          <a:r>
            <a:rPr lang="en-US" sz="1400" kern="1200" dirty="0" err="1"/>
            <a:t>eg</a:t>
          </a:r>
          <a:r>
            <a:rPr lang="en-US" sz="1400" kern="1200" dirty="0"/>
            <a:t>: rectal, transdermal or transmucosal if NPO)</a:t>
          </a:r>
        </a:p>
      </dsp:txBody>
      <dsp:txXfrm rot="-5400000">
        <a:off x="3785616" y="3673701"/>
        <a:ext cx="6699283" cy="567502"/>
      </dsp:txXfrm>
    </dsp:sp>
    <dsp:sp modelId="{509A5F5A-BD9C-4709-95FF-07F3DFE06A53}">
      <dsp:nvSpPr>
        <dsp:cNvPr id="0" name=""/>
        <dsp:cNvSpPr/>
      </dsp:nvSpPr>
      <dsp:spPr>
        <a:xfrm>
          <a:off x="0" y="3564387"/>
          <a:ext cx="3785616" cy="7861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Logistical</a:t>
          </a:r>
          <a:r>
            <a:rPr lang="en-US" sz="1400" kern="1200" dirty="0"/>
            <a:t> </a:t>
          </a:r>
          <a:r>
            <a:rPr lang="en-US" sz="1800" kern="1200" dirty="0"/>
            <a:t>Considerations</a:t>
          </a:r>
        </a:p>
      </dsp:txBody>
      <dsp:txXfrm>
        <a:off x="38376" y="3602763"/>
        <a:ext cx="3708864" cy="70937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140CE-5ABD-439F-8A6C-AD149BA904AA}" type="datetimeFigureOut">
              <a:rPr lang="en-US" smtClean="0"/>
              <a:t>5/18/2026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F27D57-387F-4BD0-9683-146328F334E4}" type="slidenum">
              <a:rPr lang="en-US" smtClean="0"/>
              <a:t>‹#›</a:t>
            </a:fld>
            <a:endParaRPr lang="en-US"/>
          </a:p>
        </p:txBody>
      </p:sp>
    </p:spTree>
    <p:extLst>
      <p:ext uri="{BB962C8B-B14F-4D97-AF65-F5344CB8AC3E}">
        <p14:creationId xmlns:p14="http://schemas.microsoft.com/office/powerpoint/2010/main" val="2648337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F27D57-387F-4BD0-9683-146328F334E4}" type="slidenum">
              <a:rPr lang="en-US" smtClean="0"/>
              <a:t>1</a:t>
            </a:fld>
            <a:endParaRPr lang="en-US"/>
          </a:p>
        </p:txBody>
      </p:sp>
    </p:spTree>
    <p:extLst>
      <p:ext uri="{BB962C8B-B14F-4D97-AF65-F5344CB8AC3E}">
        <p14:creationId xmlns:p14="http://schemas.microsoft.com/office/powerpoint/2010/main" val="3169964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APPs and even first year residents should be able to order these on their own. These are GREEN for GO.</a:t>
            </a:r>
          </a:p>
          <a:p>
            <a:endParaRPr lang="en-US" dirty="0">
              <a:ea typeface="Calibri"/>
              <a:cs typeface="Calibri"/>
            </a:endParaRPr>
          </a:p>
          <a:p>
            <a:r>
              <a:rPr lang="en-US" dirty="0">
                <a:ea typeface="Calibri"/>
                <a:cs typeface="Calibri"/>
              </a:rPr>
              <a:t>Topicals are good for localized somatic pain. Lidocaine and Capsaicin or helpful topical neuropathic medications for peripheral neuropathy. Keep in mind that capsaicin can burn and requires in office observed administration for the transdermal patch.</a:t>
            </a:r>
          </a:p>
          <a:p>
            <a:endParaRPr lang="en-US" dirty="0">
              <a:ea typeface="Calibri"/>
              <a:cs typeface="Calibri"/>
            </a:endParaRPr>
          </a:p>
          <a:p>
            <a:r>
              <a:rPr lang="en-US" dirty="0">
                <a:ea typeface="Calibri"/>
                <a:cs typeface="Calibri"/>
              </a:rPr>
              <a:t>Anti-inflammatories are great acutely for inflammatory tumor pain, especially with bone metastases. For liver metastases, due to concern of liver function, use steroids instead.</a:t>
            </a:r>
          </a:p>
          <a:p>
            <a:endParaRPr lang="en-US" dirty="0">
              <a:ea typeface="Calibri"/>
              <a:cs typeface="Calibri"/>
            </a:endParaRPr>
          </a:p>
          <a:p>
            <a:r>
              <a:rPr lang="en-US" dirty="0">
                <a:ea typeface="Calibri"/>
                <a:cs typeface="Calibri"/>
              </a:rPr>
              <a:t>For muscle relaxants, use them for both skeletal and smooth muscle pain, like from painful bladder or intestinal spasms. Dicyclomine, being an anticholinergic, may decrease smooth muscle contraction. However, cyclobenzaprine and methocarbamol can also be effective for painful spasms with urination that may be less about the bladder and more due to the pelvic floor of skeletal muscles. The anti-spastic medications can be used for muscle spasms related to vertebral encroachment or compression from tumors</a:t>
            </a:r>
          </a:p>
          <a:p>
            <a:endParaRPr lang="en-US" dirty="0">
              <a:ea typeface="Calibri"/>
              <a:cs typeface="Calibri"/>
            </a:endParaRPr>
          </a:p>
          <a:p>
            <a:r>
              <a:rPr lang="en-US" dirty="0">
                <a:ea typeface="Calibri"/>
                <a:cs typeface="Calibri"/>
              </a:rPr>
              <a:t>Consider the neuromodulating antidepressants which can be TCAs or SNRIs for patients with chronic duration of pain or even neuropathic pain, given their activity in the spinal cord as well as improved mood for improved pain tolerance</a:t>
            </a:r>
          </a:p>
        </p:txBody>
      </p:sp>
      <p:sp>
        <p:nvSpPr>
          <p:cNvPr id="4" name="Slide Number Placeholder 3"/>
          <p:cNvSpPr>
            <a:spLocks noGrp="1"/>
          </p:cNvSpPr>
          <p:nvPr>
            <p:ph type="sldNum" sz="quarter" idx="5"/>
          </p:nvPr>
        </p:nvSpPr>
        <p:spPr/>
        <p:txBody>
          <a:bodyPr/>
          <a:lstStyle/>
          <a:p>
            <a:fld id="{D0710FE9-FC1D-4F9F-A75F-4094A06433EC}" type="slidenum">
              <a:rPr lang="en-US" smtClean="0"/>
              <a:t>15</a:t>
            </a:fld>
            <a:endParaRPr lang="en-US"/>
          </a:p>
        </p:txBody>
      </p:sp>
    </p:spTree>
    <p:extLst>
      <p:ext uri="{BB962C8B-B14F-4D97-AF65-F5344CB8AC3E}">
        <p14:creationId xmlns:p14="http://schemas.microsoft.com/office/powerpoint/2010/main" val="3867702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 put in YELLOW, medications with some risk, which is why many of them are controlled medications. APPs can prescribe these independently.</a:t>
            </a:r>
          </a:p>
          <a:p>
            <a:endParaRPr lang="en-US" dirty="0">
              <a:ea typeface="Calibri"/>
              <a:cs typeface="Calibri"/>
            </a:endParaRPr>
          </a:p>
          <a:p>
            <a:r>
              <a:rPr lang="en-US" dirty="0">
                <a:ea typeface="Calibri"/>
                <a:cs typeface="Calibri"/>
              </a:rPr>
              <a:t>Optimize the GREEN light muscle relaxants prior to considering these medications. We prefer optimizing </a:t>
            </a:r>
            <a:r>
              <a:rPr lang="en-US" dirty="0" err="1">
                <a:ea typeface="Calibri"/>
                <a:cs typeface="Calibri"/>
              </a:rPr>
              <a:t>gabapentinoids</a:t>
            </a:r>
            <a:r>
              <a:rPr lang="en-US" dirty="0">
                <a:ea typeface="Calibri"/>
                <a:cs typeface="Calibri"/>
              </a:rPr>
              <a:t> that help both neuropathic pain and serves as a muscle relaxant at high doses, over adding benzodiazepines</a:t>
            </a:r>
          </a:p>
          <a:p>
            <a:endParaRPr lang="en-US" dirty="0">
              <a:ea typeface="Calibri"/>
              <a:cs typeface="Calibri"/>
            </a:endParaRPr>
          </a:p>
          <a:p>
            <a:r>
              <a:rPr lang="en-US" dirty="0">
                <a:ea typeface="Calibri"/>
                <a:cs typeface="Calibri"/>
              </a:rPr>
              <a:t>Other antiepileptics have data more for specific neuralgias like trigeminal neuralgia</a:t>
            </a:r>
          </a:p>
          <a:p>
            <a:endParaRPr lang="en-US" dirty="0">
              <a:ea typeface="Calibri"/>
              <a:cs typeface="Calibri"/>
            </a:endParaRPr>
          </a:p>
          <a:p>
            <a:r>
              <a:rPr lang="en-US" dirty="0">
                <a:ea typeface="Calibri"/>
                <a:cs typeface="Calibri"/>
              </a:rPr>
              <a:t>We put cannabinoids in yellow since due to limited data, they would not be considered first second or even third line but could be options that patients want to pursue.</a:t>
            </a:r>
          </a:p>
          <a:p>
            <a:endParaRPr lang="en-US" dirty="0">
              <a:ea typeface="Calibri"/>
              <a:cs typeface="Calibri"/>
            </a:endParaRPr>
          </a:p>
          <a:p>
            <a:r>
              <a:rPr lang="en-US" dirty="0">
                <a:ea typeface="Calibri"/>
                <a:cs typeface="Calibri"/>
              </a:rPr>
              <a:t>Then the opioids. Buprenorphine is grouped with the others, but due to superior safety, as I will discuss, it should actually be in the YELLOW. We put low dose naltrexone in pink since like </a:t>
            </a:r>
          </a:p>
        </p:txBody>
      </p:sp>
      <p:sp>
        <p:nvSpPr>
          <p:cNvPr id="4" name="Slide Number Placeholder 3"/>
          <p:cNvSpPr>
            <a:spLocks noGrp="1"/>
          </p:cNvSpPr>
          <p:nvPr>
            <p:ph type="sldNum" sz="quarter" idx="5"/>
          </p:nvPr>
        </p:nvSpPr>
        <p:spPr/>
        <p:txBody>
          <a:bodyPr/>
          <a:lstStyle/>
          <a:p>
            <a:fld id="{D0710FE9-FC1D-4F9F-A75F-4094A06433EC}" type="slidenum">
              <a:rPr lang="en-US" smtClean="0"/>
              <a:t>16</a:t>
            </a:fld>
            <a:endParaRPr lang="en-US"/>
          </a:p>
        </p:txBody>
      </p:sp>
    </p:spTree>
    <p:extLst>
      <p:ext uri="{BB962C8B-B14F-4D97-AF65-F5344CB8AC3E}">
        <p14:creationId xmlns:p14="http://schemas.microsoft.com/office/powerpoint/2010/main" val="1429816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scenarios for which expeditious use of opioids are indicated, such as severity of pain that brings patients to the hospital, moderate to severe cancer pain, severe dyspnea not managed with multimodal approach to dyspnea (disease management, pulmonary rehab). However, ALL patients then will develop opioid dependence.</a:t>
            </a:r>
          </a:p>
        </p:txBody>
      </p:sp>
      <p:sp>
        <p:nvSpPr>
          <p:cNvPr id="4" name="Slide Number Placeholder 3"/>
          <p:cNvSpPr>
            <a:spLocks noGrp="1"/>
          </p:cNvSpPr>
          <p:nvPr>
            <p:ph type="sldNum" sz="quarter" idx="5"/>
          </p:nvPr>
        </p:nvSpPr>
        <p:spPr/>
        <p:txBody>
          <a:bodyPr/>
          <a:lstStyle/>
          <a:p>
            <a:fld id="{BAD80A64-D695-455A-BDE1-125928F9FD16}" type="slidenum">
              <a:rPr lang="en-US" smtClean="0"/>
              <a:t>17</a:t>
            </a:fld>
            <a:endParaRPr lang="en-US"/>
          </a:p>
        </p:txBody>
      </p:sp>
    </p:spTree>
    <p:extLst>
      <p:ext uri="{BB962C8B-B14F-4D97-AF65-F5344CB8AC3E}">
        <p14:creationId xmlns:p14="http://schemas.microsoft.com/office/powerpoint/2010/main" val="2593473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F27D57-387F-4BD0-9683-146328F334E4}" type="slidenum">
              <a:rPr lang="en-US" smtClean="0"/>
              <a:t>18</a:t>
            </a:fld>
            <a:endParaRPr lang="en-US"/>
          </a:p>
        </p:txBody>
      </p:sp>
    </p:spTree>
    <p:extLst>
      <p:ext uri="{BB962C8B-B14F-4D97-AF65-F5344CB8AC3E}">
        <p14:creationId xmlns:p14="http://schemas.microsoft.com/office/powerpoint/2010/main" val="1584201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F27D57-387F-4BD0-9683-146328F334E4}" type="slidenum">
              <a:rPr lang="en-US" smtClean="0"/>
              <a:t>20</a:t>
            </a:fld>
            <a:endParaRPr lang="en-US"/>
          </a:p>
        </p:txBody>
      </p:sp>
    </p:spTree>
    <p:extLst>
      <p:ext uri="{BB962C8B-B14F-4D97-AF65-F5344CB8AC3E}">
        <p14:creationId xmlns:p14="http://schemas.microsoft.com/office/powerpoint/2010/main" val="3692524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MARIANNE LAST SLIDE</a:t>
            </a:r>
          </a:p>
        </p:txBody>
      </p:sp>
      <p:sp>
        <p:nvSpPr>
          <p:cNvPr id="4" name="Slide Number Placeholder 3"/>
          <p:cNvSpPr>
            <a:spLocks noGrp="1"/>
          </p:cNvSpPr>
          <p:nvPr>
            <p:ph type="sldNum" sz="quarter" idx="5"/>
          </p:nvPr>
        </p:nvSpPr>
        <p:spPr/>
        <p:txBody>
          <a:bodyPr/>
          <a:lstStyle/>
          <a:p>
            <a:fld id="{CBF27D57-387F-4BD0-9683-146328F334E4}" type="slidenum">
              <a:rPr lang="en-US" smtClean="0"/>
              <a:t>21</a:t>
            </a:fld>
            <a:endParaRPr lang="en-US"/>
          </a:p>
        </p:txBody>
      </p:sp>
    </p:spTree>
    <p:extLst>
      <p:ext uri="{BB962C8B-B14F-4D97-AF65-F5344CB8AC3E}">
        <p14:creationId xmlns:p14="http://schemas.microsoft.com/office/powerpoint/2010/main" val="583131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F427A-8B15-8900-BCE6-02E3698C4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F7A174-1B6F-E09C-FE05-A71620F501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D0C40B-888F-A6A5-7B2E-64C352EFECE1}"/>
              </a:ext>
            </a:extLst>
          </p:cNvPr>
          <p:cNvSpPr>
            <a:spLocks noGrp="1"/>
          </p:cNvSpPr>
          <p:nvPr>
            <p:ph type="body" idx="1"/>
          </p:nvPr>
        </p:nvSpPr>
        <p:spPr/>
        <p:txBody>
          <a:bodyPr/>
          <a:lstStyle/>
          <a:p>
            <a:r>
              <a:rPr lang="en-US" dirty="0">
                <a:ea typeface="Calibri"/>
                <a:cs typeface="Calibri"/>
              </a:rPr>
              <a:t>MARIANNE LAST SLIDE</a:t>
            </a:r>
          </a:p>
        </p:txBody>
      </p:sp>
      <p:sp>
        <p:nvSpPr>
          <p:cNvPr id="4" name="Slide Number Placeholder 3">
            <a:extLst>
              <a:ext uri="{FF2B5EF4-FFF2-40B4-BE49-F238E27FC236}">
                <a16:creationId xmlns:a16="http://schemas.microsoft.com/office/drawing/2014/main" id="{FC6E3849-0204-699E-2EF3-9F596A60F61E}"/>
              </a:ext>
            </a:extLst>
          </p:cNvPr>
          <p:cNvSpPr>
            <a:spLocks noGrp="1"/>
          </p:cNvSpPr>
          <p:nvPr>
            <p:ph type="sldNum" sz="quarter" idx="5"/>
          </p:nvPr>
        </p:nvSpPr>
        <p:spPr/>
        <p:txBody>
          <a:bodyPr/>
          <a:lstStyle/>
          <a:p>
            <a:fld id="{CBF27D57-387F-4BD0-9683-146328F334E4}" type="slidenum">
              <a:rPr lang="en-US" smtClean="0"/>
              <a:t>22</a:t>
            </a:fld>
            <a:endParaRPr lang="en-US"/>
          </a:p>
        </p:txBody>
      </p:sp>
    </p:spTree>
    <p:extLst>
      <p:ext uri="{BB962C8B-B14F-4D97-AF65-F5344CB8AC3E}">
        <p14:creationId xmlns:p14="http://schemas.microsoft.com/office/powerpoint/2010/main" val="1446549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46824-A20A-BF48-F635-838CCB215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A3A654-51A8-8B3D-31D1-334FA34A29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0CFEBB-3757-E20E-B19D-CAB8E288F085}"/>
              </a:ext>
            </a:extLst>
          </p:cNvPr>
          <p:cNvSpPr>
            <a:spLocks noGrp="1"/>
          </p:cNvSpPr>
          <p:nvPr>
            <p:ph type="body" idx="1"/>
          </p:nvPr>
        </p:nvSpPr>
        <p:spPr/>
        <p:txBody>
          <a:bodyPr/>
          <a:lstStyle/>
          <a:p>
            <a:r>
              <a:rPr lang="en-US" dirty="0">
                <a:ea typeface="Calibri"/>
                <a:cs typeface="Calibri"/>
              </a:rPr>
              <a:t>MARIANNE LAST SLIDE</a:t>
            </a:r>
          </a:p>
        </p:txBody>
      </p:sp>
      <p:sp>
        <p:nvSpPr>
          <p:cNvPr id="4" name="Slide Number Placeholder 3">
            <a:extLst>
              <a:ext uri="{FF2B5EF4-FFF2-40B4-BE49-F238E27FC236}">
                <a16:creationId xmlns:a16="http://schemas.microsoft.com/office/drawing/2014/main" id="{4208031E-5357-D034-766C-53C0FA23CEE8}"/>
              </a:ext>
            </a:extLst>
          </p:cNvPr>
          <p:cNvSpPr>
            <a:spLocks noGrp="1"/>
          </p:cNvSpPr>
          <p:nvPr>
            <p:ph type="sldNum" sz="quarter" idx="5"/>
          </p:nvPr>
        </p:nvSpPr>
        <p:spPr/>
        <p:txBody>
          <a:bodyPr/>
          <a:lstStyle/>
          <a:p>
            <a:fld id="{CBF27D57-387F-4BD0-9683-146328F334E4}" type="slidenum">
              <a:rPr lang="en-US" smtClean="0"/>
              <a:t>23</a:t>
            </a:fld>
            <a:endParaRPr lang="en-US"/>
          </a:p>
        </p:txBody>
      </p:sp>
    </p:spTree>
    <p:extLst>
      <p:ext uri="{BB962C8B-B14F-4D97-AF65-F5344CB8AC3E}">
        <p14:creationId xmlns:p14="http://schemas.microsoft.com/office/powerpoint/2010/main" val="1456715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KATRINA START</a:t>
            </a:r>
          </a:p>
        </p:txBody>
      </p:sp>
      <p:sp>
        <p:nvSpPr>
          <p:cNvPr id="4" name="Slide Number Placeholder 3"/>
          <p:cNvSpPr>
            <a:spLocks noGrp="1"/>
          </p:cNvSpPr>
          <p:nvPr>
            <p:ph type="sldNum" sz="quarter" idx="5"/>
          </p:nvPr>
        </p:nvSpPr>
        <p:spPr/>
        <p:txBody>
          <a:bodyPr/>
          <a:lstStyle/>
          <a:p>
            <a:fld id="{CBF27D57-387F-4BD0-9683-146328F334E4}" type="slidenum">
              <a:rPr lang="en-US" smtClean="0"/>
              <a:t>24</a:t>
            </a:fld>
            <a:endParaRPr lang="en-US"/>
          </a:p>
        </p:txBody>
      </p:sp>
    </p:spTree>
    <p:extLst>
      <p:ext uri="{BB962C8B-B14F-4D97-AF65-F5344CB8AC3E}">
        <p14:creationId xmlns:p14="http://schemas.microsoft.com/office/powerpoint/2010/main" val="2953921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8FDDC68A-59B9-F54F-130D-211151CD45D5}"/>
            </a:ext>
          </a:extLst>
        </p:cNvPr>
        <p:cNvGrpSpPr/>
        <p:nvPr/>
      </p:nvGrpSpPr>
      <p:grpSpPr>
        <a:xfrm>
          <a:off x="0" y="0"/>
          <a:ext cx="0" cy="0"/>
          <a:chOff x="0" y="0"/>
          <a:chExt cx="0" cy="0"/>
        </a:xfrm>
      </p:grpSpPr>
      <p:sp>
        <p:nvSpPr>
          <p:cNvPr id="100" name="Google Shape;100;gc6f73a04f_0_25:notes">
            <a:extLst>
              <a:ext uri="{FF2B5EF4-FFF2-40B4-BE49-F238E27FC236}">
                <a16:creationId xmlns:a16="http://schemas.microsoft.com/office/drawing/2014/main" id="{53891BC6-F236-3686-1FE1-29994F1FBCC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c6f73a04f_0_25:notes">
            <a:extLst>
              <a:ext uri="{FF2B5EF4-FFF2-40B4-BE49-F238E27FC236}">
                <a16:creationId xmlns:a16="http://schemas.microsoft.com/office/drawing/2014/main" id="{11CB69DF-189E-38EE-A1C7-BF5FFA1D115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cs typeface="Calibri"/>
              </a:rPr>
              <a:t>This understanding of pain perception, interpretation, and fear avoidant behavior explains why some patients do not improve functionally with the stepwise approach and ultimately end up on opioids</a:t>
            </a:r>
          </a:p>
        </p:txBody>
      </p:sp>
    </p:spTree>
    <p:extLst>
      <p:ext uri="{BB962C8B-B14F-4D97-AF65-F5344CB8AC3E}">
        <p14:creationId xmlns:p14="http://schemas.microsoft.com/office/powerpoint/2010/main" val="1942913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F27D57-387F-4BD0-9683-146328F334E4}" type="slidenum">
              <a:rPr lang="en-US" smtClean="0"/>
              <a:t>3</a:t>
            </a:fld>
            <a:endParaRPr lang="en-US"/>
          </a:p>
        </p:txBody>
      </p:sp>
    </p:spTree>
    <p:extLst>
      <p:ext uri="{BB962C8B-B14F-4D97-AF65-F5344CB8AC3E}">
        <p14:creationId xmlns:p14="http://schemas.microsoft.com/office/powerpoint/2010/main" val="1161164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only multi-modal pain management worked, then this would be as simple as acute pain management.  Why is it more challenging? So, now we are going to dive into the psychotherapeutic modalities for chronic pain</a:t>
            </a:r>
          </a:p>
        </p:txBody>
      </p:sp>
      <p:sp>
        <p:nvSpPr>
          <p:cNvPr id="4" name="Slide Number Placeholder 3"/>
          <p:cNvSpPr>
            <a:spLocks noGrp="1"/>
          </p:cNvSpPr>
          <p:nvPr>
            <p:ph type="sldNum" sz="quarter" idx="5"/>
          </p:nvPr>
        </p:nvSpPr>
        <p:spPr/>
        <p:txBody>
          <a:bodyPr/>
          <a:lstStyle/>
          <a:p>
            <a:fld id="{BAD80A64-D695-455A-BDE1-125928F9FD16}" type="slidenum">
              <a:rPr lang="en-US" smtClean="0"/>
              <a:t>26</a:t>
            </a:fld>
            <a:endParaRPr lang="en-US"/>
          </a:p>
        </p:txBody>
      </p:sp>
    </p:spTree>
    <p:extLst>
      <p:ext uri="{BB962C8B-B14F-4D97-AF65-F5344CB8AC3E}">
        <p14:creationId xmlns:p14="http://schemas.microsoft.com/office/powerpoint/2010/main" val="3779828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Palliative Care, we understand the concept of total pain. The patient with chronic pain, where the pain signal is no longer beneficial, they will have to do some reprocessing of their interpretation of pain</a:t>
            </a:r>
          </a:p>
        </p:txBody>
      </p:sp>
      <p:sp>
        <p:nvSpPr>
          <p:cNvPr id="4" name="Slide Number Placeholder 3"/>
          <p:cNvSpPr>
            <a:spLocks noGrp="1"/>
          </p:cNvSpPr>
          <p:nvPr>
            <p:ph type="sldNum" sz="quarter" idx="5"/>
          </p:nvPr>
        </p:nvSpPr>
        <p:spPr/>
        <p:txBody>
          <a:bodyPr/>
          <a:lstStyle/>
          <a:p>
            <a:fld id="{BAD80A64-D695-455A-BDE1-125928F9FD16}" type="slidenum">
              <a:rPr lang="en-US" smtClean="0"/>
              <a:t>27</a:t>
            </a:fld>
            <a:endParaRPr lang="en-US"/>
          </a:p>
        </p:txBody>
      </p:sp>
    </p:spTree>
    <p:extLst>
      <p:ext uri="{BB962C8B-B14F-4D97-AF65-F5344CB8AC3E}">
        <p14:creationId xmlns:p14="http://schemas.microsoft.com/office/powerpoint/2010/main" val="910828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97826D6-DB23-4058-808E-0B74AC0B335D}" type="slidenum">
              <a:rPr lang="en-US"/>
              <a:t>28</a:t>
            </a:fld>
            <a:endParaRPr lang="en-US"/>
          </a:p>
        </p:txBody>
      </p:sp>
    </p:spTree>
    <p:extLst>
      <p:ext uri="{BB962C8B-B14F-4D97-AF65-F5344CB8AC3E}">
        <p14:creationId xmlns:p14="http://schemas.microsoft.com/office/powerpoint/2010/main" val="1111876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714C22-DBAF-447B-B1EB-FCD0007B3E16}" type="slidenum">
              <a:rPr lang="en-US" smtClean="0"/>
              <a:t>29</a:t>
            </a:fld>
            <a:endParaRPr lang="en-US"/>
          </a:p>
        </p:txBody>
      </p:sp>
    </p:spTree>
    <p:extLst>
      <p:ext uri="{BB962C8B-B14F-4D97-AF65-F5344CB8AC3E}">
        <p14:creationId xmlns:p14="http://schemas.microsoft.com/office/powerpoint/2010/main" val="3507071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Which brings us to MOUD </a:t>
            </a:r>
          </a:p>
          <a:p>
            <a:r>
              <a:rPr lang="en-US" dirty="0">
                <a:cs typeface="Calibri"/>
              </a:rPr>
              <a:t>Why do people use opioids? Euphoria or positive feeling. But, it could also be for relief of negative feelings if that be physical pain, emotional pain like post traumatic stress from past trauma or depression. For vulnerable people whose brain is primed to feel better or have more energy from opioids due to genetic variability or chronic dysphoric state, they will continue to have that desire to feel normal and continue to use opioids. </a:t>
            </a:r>
          </a:p>
          <a:p>
            <a:endParaRPr lang="en-US" dirty="0">
              <a:cs typeface="Calibri"/>
            </a:endParaRPr>
          </a:p>
          <a:p>
            <a:r>
              <a:rPr lang="en-US" dirty="0">
                <a:cs typeface="Calibri"/>
              </a:rPr>
              <a:t>But, the body and brain wants homeostasis. So there is an allostatic response that happens where the body decreased its own endogenous opioids and internalizes opioid receptors and increases dynorphins and stress response to offset the exogenous opioid load. This happens more quickly and more pronounces in the vulnerable patient. Then they feel HORRIBLE without opioids and continue to use to feel normal.</a:t>
            </a:r>
          </a:p>
          <a:p>
            <a:endParaRPr lang="en-US" dirty="0">
              <a:cs typeface="Calibri"/>
            </a:endParaRPr>
          </a:p>
          <a:p>
            <a:r>
              <a:rPr lang="en-US" dirty="0">
                <a:cs typeface="Calibri"/>
              </a:rPr>
              <a:t>What pharmacologic properties might be good treatments for OUD? Medications that keep the patient feeling normal</a:t>
            </a:r>
          </a:p>
        </p:txBody>
      </p:sp>
      <p:sp>
        <p:nvSpPr>
          <p:cNvPr id="4" name="Slide Number Placeholder 3"/>
          <p:cNvSpPr>
            <a:spLocks noGrp="1"/>
          </p:cNvSpPr>
          <p:nvPr>
            <p:ph type="sldNum" sz="quarter" idx="5"/>
          </p:nvPr>
        </p:nvSpPr>
        <p:spPr/>
        <p:txBody>
          <a:bodyPr/>
          <a:lstStyle/>
          <a:p>
            <a:fld id="{0F714C22-DBAF-447B-B1EB-FCD0007B3E16}" type="slidenum">
              <a:rPr lang="en-US"/>
              <a:t>30</a:t>
            </a:fld>
            <a:endParaRPr lang="en-US"/>
          </a:p>
        </p:txBody>
      </p:sp>
    </p:spTree>
    <p:extLst>
      <p:ext uri="{BB962C8B-B14F-4D97-AF65-F5344CB8AC3E}">
        <p14:creationId xmlns:p14="http://schemas.microsoft.com/office/powerpoint/2010/main" val="1499047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Long half life in both</a:t>
            </a:r>
          </a:p>
          <a:p>
            <a:r>
              <a:rPr lang="en-US"/>
              <a:t>Doses in OTP higher 40-120mg/day or more</a:t>
            </a:r>
          </a:p>
          <a:p>
            <a:r>
              <a:rPr lang="en-US"/>
              <a:t>Doses for pain usually effective much lower</a:t>
            </a:r>
          </a:p>
          <a:p>
            <a:endParaRPr lang="en-US"/>
          </a:p>
        </p:txBody>
      </p:sp>
      <p:sp>
        <p:nvSpPr>
          <p:cNvPr id="4" name="Slide Number Placeholder 3"/>
          <p:cNvSpPr>
            <a:spLocks noGrp="1"/>
          </p:cNvSpPr>
          <p:nvPr>
            <p:ph type="sldNum" sz="quarter" idx="5"/>
          </p:nvPr>
        </p:nvSpPr>
        <p:spPr/>
        <p:txBody>
          <a:bodyPr/>
          <a:lstStyle/>
          <a:p>
            <a:fld id="{CBF27D57-387F-4BD0-9683-146328F334E4}" type="slidenum">
              <a:rPr lang="en-US" smtClean="0"/>
              <a:t>32</a:t>
            </a:fld>
            <a:endParaRPr lang="en-US"/>
          </a:p>
        </p:txBody>
      </p:sp>
    </p:spTree>
    <p:extLst>
      <p:ext uri="{BB962C8B-B14F-4D97-AF65-F5344CB8AC3E}">
        <p14:creationId xmlns:p14="http://schemas.microsoft.com/office/powerpoint/2010/main" val="3056510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Pain vs OUD formulations.</a:t>
            </a:r>
          </a:p>
          <a:p>
            <a:r>
              <a:rPr lang="en-US"/>
              <a:t>Don’t use OME for higher dose sublingual formulation. Once you start these you are close to 100mg OME daily, not agreed upon. </a:t>
            </a:r>
          </a:p>
          <a:p>
            <a:r>
              <a:rPr lang="en-US"/>
              <a:t>Unique pharmacology – antidepressant effect, offset hyperalgesia, not an immediate release effect. We know that oral long actings are actually closer to immediate release compared to Buprenorphine which plays an effect on pain perception</a:t>
            </a:r>
          </a:p>
        </p:txBody>
      </p:sp>
      <p:sp>
        <p:nvSpPr>
          <p:cNvPr id="4" name="Slide Number Placeholder 3"/>
          <p:cNvSpPr>
            <a:spLocks noGrp="1"/>
          </p:cNvSpPr>
          <p:nvPr>
            <p:ph type="sldNum" sz="quarter" idx="5"/>
          </p:nvPr>
        </p:nvSpPr>
        <p:spPr/>
        <p:txBody>
          <a:bodyPr/>
          <a:lstStyle/>
          <a:p>
            <a:fld id="{C97826D6-DB23-4058-808E-0B74AC0B335D}" type="slidenum">
              <a:rPr lang="en-US"/>
              <a:t>33</a:t>
            </a:fld>
            <a:endParaRPr lang="en-US"/>
          </a:p>
        </p:txBody>
      </p:sp>
    </p:spTree>
    <p:extLst>
      <p:ext uri="{BB962C8B-B14F-4D97-AF65-F5344CB8AC3E}">
        <p14:creationId xmlns:p14="http://schemas.microsoft.com/office/powerpoint/2010/main" val="23736818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for Julia, she meets we offer to prescribe buprenorphine/naloxone instead of refilling oxycodone early.</a:t>
            </a:r>
          </a:p>
        </p:txBody>
      </p:sp>
      <p:sp>
        <p:nvSpPr>
          <p:cNvPr id="4" name="Slide Number Placeholder 3"/>
          <p:cNvSpPr>
            <a:spLocks noGrp="1"/>
          </p:cNvSpPr>
          <p:nvPr>
            <p:ph type="sldNum" sz="quarter" idx="5"/>
          </p:nvPr>
        </p:nvSpPr>
        <p:spPr/>
        <p:txBody>
          <a:bodyPr/>
          <a:lstStyle/>
          <a:p>
            <a:fld id="{CBF27D57-387F-4BD0-9683-146328F334E4}" type="slidenum">
              <a:rPr lang="en-US" smtClean="0"/>
              <a:t>34</a:t>
            </a:fld>
            <a:endParaRPr lang="en-US"/>
          </a:p>
        </p:txBody>
      </p:sp>
    </p:spTree>
    <p:extLst>
      <p:ext uri="{BB962C8B-B14F-4D97-AF65-F5344CB8AC3E}">
        <p14:creationId xmlns:p14="http://schemas.microsoft.com/office/powerpoint/2010/main" val="2988095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Takeaway for inpatient teams is that it may be challenging to find prescribers for doses exceeding 16/4mg daily or willing to allow the patient to split their dose, so reach out to the potential outpatient prescribers early. Not all MOUD clinics have addiction certified physicians on site. </a:t>
            </a:r>
          </a:p>
        </p:txBody>
      </p:sp>
      <p:sp>
        <p:nvSpPr>
          <p:cNvPr id="4" name="Slide Number Placeholder 3"/>
          <p:cNvSpPr>
            <a:spLocks noGrp="1"/>
          </p:cNvSpPr>
          <p:nvPr>
            <p:ph type="sldNum" sz="quarter" idx="5"/>
          </p:nvPr>
        </p:nvSpPr>
        <p:spPr/>
        <p:txBody>
          <a:bodyPr/>
          <a:lstStyle/>
          <a:p>
            <a:fld id="{C97826D6-DB23-4058-808E-0B74AC0B335D}" type="slidenum">
              <a:rPr lang="en-US"/>
              <a:t>35</a:t>
            </a:fld>
            <a:endParaRPr lang="en-US"/>
          </a:p>
        </p:txBody>
      </p:sp>
    </p:spTree>
    <p:extLst>
      <p:ext uri="{BB962C8B-B14F-4D97-AF65-F5344CB8AC3E}">
        <p14:creationId xmlns:p14="http://schemas.microsoft.com/office/powerpoint/2010/main" val="30028851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04FAE-3230-9CA5-21AB-BC9BAAFCB4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8B75F-C497-32DC-F72B-7C9910F905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87F011-E635-72CC-F522-01B884A1355D}"/>
              </a:ext>
            </a:extLst>
          </p:cNvPr>
          <p:cNvSpPr>
            <a:spLocks noGrp="1"/>
          </p:cNvSpPr>
          <p:nvPr>
            <p:ph type="body" idx="1"/>
          </p:nvPr>
        </p:nvSpPr>
        <p:spPr/>
        <p:txBody>
          <a:bodyPr/>
          <a:lstStyle/>
          <a:p>
            <a:r>
              <a:rPr lang="en-US" dirty="0">
                <a:ea typeface="Calibri"/>
                <a:cs typeface="Calibri"/>
              </a:rPr>
              <a:t>MARIANNE LAST SLIDE</a:t>
            </a:r>
          </a:p>
        </p:txBody>
      </p:sp>
      <p:sp>
        <p:nvSpPr>
          <p:cNvPr id="4" name="Slide Number Placeholder 3">
            <a:extLst>
              <a:ext uri="{FF2B5EF4-FFF2-40B4-BE49-F238E27FC236}">
                <a16:creationId xmlns:a16="http://schemas.microsoft.com/office/drawing/2014/main" id="{DB4F2CFD-891A-92F1-C962-3AEF93A34E03}"/>
              </a:ext>
            </a:extLst>
          </p:cNvPr>
          <p:cNvSpPr>
            <a:spLocks noGrp="1"/>
          </p:cNvSpPr>
          <p:nvPr>
            <p:ph type="sldNum" sz="quarter" idx="5"/>
          </p:nvPr>
        </p:nvSpPr>
        <p:spPr/>
        <p:txBody>
          <a:bodyPr/>
          <a:lstStyle/>
          <a:p>
            <a:fld id="{CBF27D57-387F-4BD0-9683-146328F334E4}" type="slidenum">
              <a:rPr lang="en-US" smtClean="0"/>
              <a:t>36</a:t>
            </a:fld>
            <a:endParaRPr lang="en-US"/>
          </a:p>
        </p:txBody>
      </p:sp>
    </p:spTree>
    <p:extLst>
      <p:ext uri="{BB962C8B-B14F-4D97-AF65-F5344CB8AC3E}">
        <p14:creationId xmlns:p14="http://schemas.microsoft.com/office/powerpoint/2010/main" val="3813091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interview, Ned tells you that he has issues with fabric on his feet – wool socks and bed sheets cause him pain.</a:t>
            </a:r>
          </a:p>
          <a:p>
            <a:endParaRPr lang="en-US"/>
          </a:p>
          <a:p>
            <a:r>
              <a:rPr lang="en-US"/>
              <a:t>Ned received multiple iterations of oxaliplatin-containing regimens over 11 years (FOLFOX, FOLFIRINOX, CAPEOX), including immediately after diagnosis; each iteration was typically 6 cycles in length.</a:t>
            </a:r>
          </a:p>
        </p:txBody>
      </p:sp>
      <p:sp>
        <p:nvSpPr>
          <p:cNvPr id="5" name="Date Placeholder 4">
            <a:extLst>
              <a:ext uri="{FF2B5EF4-FFF2-40B4-BE49-F238E27FC236}">
                <a16:creationId xmlns:a16="http://schemas.microsoft.com/office/drawing/2014/main" id="{15694B7F-257C-47B6-8A9A-2BB034F13D3C}"/>
              </a:ext>
            </a:extLst>
          </p:cNvPr>
          <p:cNvSpPr>
            <a:spLocks noGrp="1"/>
          </p:cNvSpPr>
          <p:nvPr>
            <p:ph type="dt" idx="1"/>
          </p:nvPr>
        </p:nvSpPr>
        <p:spPr/>
        <p:txBody>
          <a:bodyPr/>
          <a:lstStyle/>
          <a:p>
            <a:r>
              <a:rPr lang="en-US"/>
              <a:t>4/9/2025</a:t>
            </a:r>
          </a:p>
        </p:txBody>
      </p:sp>
      <p:sp>
        <p:nvSpPr>
          <p:cNvPr id="6" name="Slide Number Placeholder 5">
            <a:extLst>
              <a:ext uri="{FF2B5EF4-FFF2-40B4-BE49-F238E27FC236}">
                <a16:creationId xmlns:a16="http://schemas.microsoft.com/office/drawing/2014/main" id="{358712D6-EB0D-4023-9801-1FF68872EFBD}"/>
              </a:ext>
            </a:extLst>
          </p:cNvPr>
          <p:cNvSpPr>
            <a:spLocks noGrp="1"/>
          </p:cNvSpPr>
          <p:nvPr>
            <p:ph type="sldNum" sz="quarter" idx="5"/>
          </p:nvPr>
        </p:nvSpPr>
        <p:spPr/>
        <p:txBody>
          <a:bodyPr/>
          <a:lstStyle/>
          <a:p>
            <a:fld id="{6A2FBD8D-C416-7341-8717-83C382C2E59D}" type="slidenum">
              <a:rPr lang="en-US" smtClean="0"/>
              <a:t>4</a:t>
            </a:fld>
            <a:endParaRPr lang="en-US"/>
          </a:p>
        </p:txBody>
      </p:sp>
    </p:spTree>
    <p:extLst>
      <p:ext uri="{BB962C8B-B14F-4D97-AF65-F5344CB8AC3E}">
        <p14:creationId xmlns:p14="http://schemas.microsoft.com/office/powerpoint/2010/main" val="30330592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tx2"/>
                </a:solidFill>
              </a:rPr>
              <a:t>Neurobiologic</a:t>
            </a:r>
            <a:r>
              <a:rPr lang="en-US" sz="1200" dirty="0">
                <a:solidFill>
                  <a:schemeClr val="tx2"/>
                </a:solidFill>
              </a:rPr>
              <a:t> changes cause challenges with reward processing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tapering to discontinuation, maintenance and monitoring during cancer surveillance, primary care or pain clinic, or starting MOUD and addiction clinic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rPr>
              <a:t>GO QUICKLY THROUGH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2"/>
              </a:solidFill>
            </a:endParaRPr>
          </a:p>
          <a:p>
            <a:endParaRPr lang="en-US"/>
          </a:p>
        </p:txBody>
      </p:sp>
      <p:sp>
        <p:nvSpPr>
          <p:cNvPr id="4" name="Slide Number Placeholder 3"/>
          <p:cNvSpPr>
            <a:spLocks noGrp="1"/>
          </p:cNvSpPr>
          <p:nvPr>
            <p:ph type="sldNum" sz="quarter" idx="5"/>
          </p:nvPr>
        </p:nvSpPr>
        <p:spPr/>
        <p:txBody>
          <a:bodyPr/>
          <a:lstStyle/>
          <a:p>
            <a:fld id="{CBF27D57-387F-4BD0-9683-146328F334E4}" type="slidenum">
              <a:rPr lang="en-US" smtClean="0"/>
              <a:t>37</a:t>
            </a:fld>
            <a:endParaRPr lang="en-US"/>
          </a:p>
        </p:txBody>
      </p:sp>
    </p:spTree>
    <p:extLst>
      <p:ext uri="{BB962C8B-B14F-4D97-AF65-F5344CB8AC3E}">
        <p14:creationId xmlns:p14="http://schemas.microsoft.com/office/powerpoint/2010/main" val="3007838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THROUGH THIS QUICKLY</a:t>
            </a:r>
          </a:p>
        </p:txBody>
      </p:sp>
      <p:sp>
        <p:nvSpPr>
          <p:cNvPr id="4" name="Slide Number Placeholder 3"/>
          <p:cNvSpPr>
            <a:spLocks noGrp="1"/>
          </p:cNvSpPr>
          <p:nvPr>
            <p:ph type="sldNum" sz="quarter" idx="5"/>
          </p:nvPr>
        </p:nvSpPr>
        <p:spPr/>
        <p:txBody>
          <a:bodyPr/>
          <a:lstStyle/>
          <a:p>
            <a:fld id="{CBF27D57-387F-4BD0-9683-146328F334E4}" type="slidenum">
              <a:rPr lang="en-US" smtClean="0"/>
              <a:t>38</a:t>
            </a:fld>
            <a:endParaRPr lang="en-US"/>
          </a:p>
        </p:txBody>
      </p:sp>
    </p:spTree>
    <p:extLst>
      <p:ext uri="{BB962C8B-B14F-4D97-AF65-F5344CB8AC3E}">
        <p14:creationId xmlns:p14="http://schemas.microsoft.com/office/powerpoint/2010/main" val="1760955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10:notes"/>
          <p:cNvSpPr txBox="1">
            <a:spLocks noGrp="1"/>
          </p:cNvSpPr>
          <p:nvPr>
            <p:ph type="body" idx="1"/>
          </p:nvPr>
        </p:nvSpPr>
        <p:spPr>
          <a:xfrm>
            <a:off x="929640" y="3329940"/>
            <a:ext cx="7437120" cy="3154680"/>
          </a:xfrm>
          <a:prstGeom prst="rect">
            <a:avLst/>
          </a:prstGeom>
          <a:noFill/>
          <a:ln>
            <a:noFill/>
          </a:ln>
        </p:spPr>
        <p:txBody>
          <a:bodyPr spcFirstLastPara="1" wrap="square" lIns="93162" tIns="93162" rIns="93162" bIns="93162" anchor="t" anchorCtr="0">
            <a:noAutofit/>
          </a:bodyPr>
          <a:lstStyle/>
          <a:p>
            <a:pPr marL="0" indent="0">
              <a:buSzPts val="1100"/>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KATRINA LAST SLIDE</a:t>
            </a:r>
          </a:p>
        </p:txBody>
      </p:sp>
      <p:sp>
        <p:nvSpPr>
          <p:cNvPr id="4" name="Slide Number Placeholder 3"/>
          <p:cNvSpPr>
            <a:spLocks noGrp="1"/>
          </p:cNvSpPr>
          <p:nvPr>
            <p:ph type="sldNum" sz="quarter" idx="5"/>
          </p:nvPr>
        </p:nvSpPr>
        <p:spPr/>
        <p:txBody>
          <a:bodyPr/>
          <a:lstStyle/>
          <a:p>
            <a:fld id="{CBF27D57-387F-4BD0-9683-146328F334E4}" type="slidenum">
              <a:rPr lang="en-US" smtClean="0"/>
              <a:t>40</a:t>
            </a:fld>
            <a:endParaRPr lang="en-US"/>
          </a:p>
        </p:txBody>
      </p:sp>
    </p:spTree>
    <p:extLst>
      <p:ext uri="{BB962C8B-B14F-4D97-AF65-F5344CB8AC3E}">
        <p14:creationId xmlns:p14="http://schemas.microsoft.com/office/powerpoint/2010/main" val="40458455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3FBE5-4F8B-6513-ECF7-F49830A019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67F4B5-6650-7ECC-C199-BC08DFB4AD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4A1E5E-EA2E-D6F3-F8E6-4105CD17349B}"/>
              </a:ext>
            </a:extLst>
          </p:cNvPr>
          <p:cNvSpPr>
            <a:spLocks noGrp="1"/>
          </p:cNvSpPr>
          <p:nvPr>
            <p:ph type="body" idx="1"/>
          </p:nvPr>
        </p:nvSpPr>
        <p:spPr/>
        <p:txBody>
          <a:bodyPr/>
          <a:lstStyle/>
          <a:p>
            <a:r>
              <a:rPr lang="en-US" dirty="0">
                <a:ea typeface="Calibri"/>
                <a:cs typeface="Calibri"/>
              </a:rPr>
              <a:t>MARIANNE LAST SLIDE</a:t>
            </a:r>
          </a:p>
        </p:txBody>
      </p:sp>
      <p:sp>
        <p:nvSpPr>
          <p:cNvPr id="4" name="Slide Number Placeholder 3">
            <a:extLst>
              <a:ext uri="{FF2B5EF4-FFF2-40B4-BE49-F238E27FC236}">
                <a16:creationId xmlns:a16="http://schemas.microsoft.com/office/drawing/2014/main" id="{1BF818ED-2505-B1B9-8DDB-A6D79B5A0EFF}"/>
              </a:ext>
            </a:extLst>
          </p:cNvPr>
          <p:cNvSpPr>
            <a:spLocks noGrp="1"/>
          </p:cNvSpPr>
          <p:nvPr>
            <p:ph type="sldNum" sz="quarter" idx="5"/>
          </p:nvPr>
        </p:nvSpPr>
        <p:spPr/>
        <p:txBody>
          <a:bodyPr/>
          <a:lstStyle/>
          <a:p>
            <a:fld id="{CBF27D57-387F-4BD0-9683-146328F334E4}" type="slidenum">
              <a:rPr lang="en-US" smtClean="0"/>
              <a:t>41</a:t>
            </a:fld>
            <a:endParaRPr lang="en-US"/>
          </a:p>
        </p:txBody>
      </p:sp>
    </p:spTree>
    <p:extLst>
      <p:ext uri="{BB962C8B-B14F-4D97-AF65-F5344CB8AC3E}">
        <p14:creationId xmlns:p14="http://schemas.microsoft.com/office/powerpoint/2010/main" val="16375322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 MARIANNE START</a:t>
            </a:r>
          </a:p>
        </p:txBody>
      </p:sp>
      <p:sp>
        <p:nvSpPr>
          <p:cNvPr id="4" name="Slide Number Placeholder 3"/>
          <p:cNvSpPr>
            <a:spLocks noGrp="1"/>
          </p:cNvSpPr>
          <p:nvPr>
            <p:ph type="sldNum" sz="quarter" idx="5"/>
          </p:nvPr>
        </p:nvSpPr>
        <p:spPr/>
        <p:txBody>
          <a:bodyPr/>
          <a:lstStyle/>
          <a:p>
            <a:fld id="{CBF27D57-387F-4BD0-9683-146328F334E4}" type="slidenum">
              <a:rPr lang="en-US" smtClean="0"/>
              <a:t>42</a:t>
            </a:fld>
            <a:endParaRPr lang="en-US"/>
          </a:p>
        </p:txBody>
      </p:sp>
    </p:spTree>
    <p:extLst>
      <p:ext uri="{BB962C8B-B14F-4D97-AF65-F5344CB8AC3E}">
        <p14:creationId xmlns:p14="http://schemas.microsoft.com/office/powerpoint/2010/main" val="16949886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Anxiety: cerebral cortex (GABA), raised intracranial pressure: pressure receptors</a:t>
            </a:r>
          </a:p>
        </p:txBody>
      </p:sp>
      <p:sp>
        <p:nvSpPr>
          <p:cNvPr id="4" name="Slide Number Placeholder 3"/>
          <p:cNvSpPr>
            <a:spLocks noGrp="1"/>
          </p:cNvSpPr>
          <p:nvPr>
            <p:ph type="sldNum" sz="quarter" idx="5"/>
          </p:nvPr>
        </p:nvSpPr>
        <p:spPr/>
        <p:txBody>
          <a:bodyPr/>
          <a:lstStyle/>
          <a:p>
            <a:fld id="{CBF27D57-387F-4BD0-9683-146328F334E4}" type="slidenum">
              <a:rPr lang="en-US" smtClean="0"/>
              <a:t>45</a:t>
            </a:fld>
            <a:endParaRPr lang="en-US"/>
          </a:p>
        </p:txBody>
      </p:sp>
    </p:spTree>
    <p:extLst>
      <p:ext uri="{BB962C8B-B14F-4D97-AF65-F5344CB8AC3E}">
        <p14:creationId xmlns:p14="http://schemas.microsoft.com/office/powerpoint/2010/main" val="30696894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Pathophysiology</a:t>
            </a:r>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CBF27D57-387F-4BD0-9683-146328F334E4}" type="slidenum">
              <a:rPr lang="en-US" smtClean="0"/>
              <a:t>46</a:t>
            </a:fld>
            <a:endParaRPr lang="en-US"/>
          </a:p>
        </p:txBody>
      </p:sp>
    </p:spTree>
    <p:extLst>
      <p:ext uri="{BB962C8B-B14F-4D97-AF65-F5344CB8AC3E}">
        <p14:creationId xmlns:p14="http://schemas.microsoft.com/office/powerpoint/2010/main" val="411137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 MARIANNE START</a:t>
            </a:r>
          </a:p>
        </p:txBody>
      </p:sp>
      <p:sp>
        <p:nvSpPr>
          <p:cNvPr id="4" name="Slide Number Placeholder 3"/>
          <p:cNvSpPr>
            <a:spLocks noGrp="1"/>
          </p:cNvSpPr>
          <p:nvPr>
            <p:ph type="sldNum" sz="quarter" idx="5"/>
          </p:nvPr>
        </p:nvSpPr>
        <p:spPr/>
        <p:txBody>
          <a:bodyPr/>
          <a:lstStyle/>
          <a:p>
            <a:fld id="{CBF27D57-387F-4BD0-9683-146328F334E4}" type="slidenum">
              <a:rPr lang="en-US" smtClean="0"/>
              <a:t>52</a:t>
            </a:fld>
            <a:endParaRPr lang="en-US"/>
          </a:p>
        </p:txBody>
      </p:sp>
    </p:spTree>
    <p:extLst>
      <p:ext uri="{BB962C8B-B14F-4D97-AF65-F5344CB8AC3E}">
        <p14:creationId xmlns:p14="http://schemas.microsoft.com/office/powerpoint/2010/main" val="16226388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47851-F49C-BE68-6CBC-1BD00D993C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46462F-38A4-131F-367D-B55F9EEA6E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542BA8-1741-CDDE-B882-60162AE2A6EB}"/>
              </a:ext>
            </a:extLst>
          </p:cNvPr>
          <p:cNvSpPr>
            <a:spLocks noGrp="1"/>
          </p:cNvSpPr>
          <p:nvPr>
            <p:ph type="body" idx="1"/>
          </p:nvPr>
        </p:nvSpPr>
        <p:spPr/>
        <p:txBody>
          <a:bodyPr/>
          <a:lstStyle/>
          <a:p>
            <a:r>
              <a:rPr lang="en-US">
                <a:ea typeface="Calibri"/>
                <a:cs typeface="Calibri"/>
              </a:rPr>
              <a:t> MARIANNE START</a:t>
            </a:r>
          </a:p>
        </p:txBody>
      </p:sp>
      <p:sp>
        <p:nvSpPr>
          <p:cNvPr id="4" name="Slide Number Placeholder 3">
            <a:extLst>
              <a:ext uri="{FF2B5EF4-FFF2-40B4-BE49-F238E27FC236}">
                <a16:creationId xmlns:a16="http://schemas.microsoft.com/office/drawing/2014/main" id="{61177551-F37F-8358-B5C8-5CA3CFB4A78E}"/>
              </a:ext>
            </a:extLst>
          </p:cNvPr>
          <p:cNvSpPr>
            <a:spLocks noGrp="1"/>
          </p:cNvSpPr>
          <p:nvPr>
            <p:ph type="sldNum" sz="quarter" idx="5"/>
          </p:nvPr>
        </p:nvSpPr>
        <p:spPr/>
        <p:txBody>
          <a:bodyPr/>
          <a:lstStyle/>
          <a:p>
            <a:fld id="{CBF27D57-387F-4BD0-9683-146328F334E4}" type="slidenum">
              <a:rPr lang="en-US" smtClean="0"/>
              <a:t>59</a:t>
            </a:fld>
            <a:endParaRPr lang="en-US"/>
          </a:p>
        </p:txBody>
      </p:sp>
    </p:spTree>
    <p:extLst>
      <p:ext uri="{BB962C8B-B14F-4D97-AF65-F5344CB8AC3E}">
        <p14:creationId xmlns:p14="http://schemas.microsoft.com/office/powerpoint/2010/main" val="1759975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4fb4b67ffe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4fb4b67ffe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Let’s say that Ned had abdominal pain and he has GI cancer. So, he has cancer pain. However, how the cancer is causing pain is important to determine in order to develop a treatment plan</a:t>
            </a:r>
          </a:p>
          <a:p>
            <a:pPr marL="0" lvl="0" indent="0" algn="l" rtl="0">
              <a:spcBef>
                <a:spcPts val="0"/>
              </a:spcBef>
              <a:spcAft>
                <a:spcPts val="0"/>
              </a:spcAft>
              <a:buNone/>
            </a:pPr>
            <a:r>
              <a:rPr lang="en-US" dirty="0"/>
              <a:t> – Is it localized, sharp and aching indicative of painful liver metastasis or malignant effusion or large rectal tumor?</a:t>
            </a:r>
          </a:p>
          <a:p>
            <a:pPr marL="171450" lvl="0" indent="-171450" algn="l" rtl="0">
              <a:spcBef>
                <a:spcPts val="0"/>
              </a:spcBef>
              <a:spcAft>
                <a:spcPts val="0"/>
              </a:spcAft>
              <a:buFontTx/>
              <a:buChar char="-"/>
            </a:pPr>
            <a:r>
              <a:rPr lang="en-US" dirty="0"/>
              <a:t>Is it cramping and diffuse indicative of ileus or partial bowel obstruction? </a:t>
            </a:r>
          </a:p>
          <a:p>
            <a:pPr marL="171450" lvl="0" indent="-171450" algn="l" rtl="0">
              <a:spcBef>
                <a:spcPts val="0"/>
              </a:spcBef>
              <a:spcAft>
                <a:spcPts val="0"/>
              </a:spcAft>
              <a:buFontTx/>
              <a:buChar char="-"/>
            </a:pPr>
            <a:r>
              <a:rPr lang="en-US" dirty="0"/>
              <a:t>Does he have painful feet with burning aching pain of lower legs indicative of chemo induced neuropathy? </a:t>
            </a:r>
          </a:p>
          <a:p>
            <a:pPr marL="171450" lvl="0" indent="-171450" algn="l" rtl="0">
              <a:spcBef>
                <a:spcPts val="0"/>
              </a:spcBef>
              <a:spcAft>
                <a:spcPts val="0"/>
              </a:spcAft>
              <a:buFontTx/>
              <a:buChar char="-"/>
            </a:pPr>
            <a:r>
              <a:rPr lang="en-US" dirty="0"/>
              <a:t>Does he have lumbar radicular pain from a large sacral tumor causing nerve compression?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first step in managing Cancer Pain is to get that history which will point you to the pain generator.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 for the Purple box with chronic pain, this is a different entity. This would be applicable to the patient with STABLE tumor burden, but tumor burden still present, patients with No Evidence of Disease on imaging who developed pain from cancer and throughout the course of treatment but no longer has tumor burden, or the patient with pre-existing chronic pain prior to cancer. These are arguably the most challenging cases.</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14C7F5-CBA0-404E-B0D4-8299D522D4F7}" type="slidenum">
              <a:rPr lang="en-US" smtClean="0"/>
              <a:t>60</a:t>
            </a:fld>
            <a:endParaRPr lang="en-US"/>
          </a:p>
        </p:txBody>
      </p:sp>
    </p:spTree>
    <p:extLst>
      <p:ext uri="{BB962C8B-B14F-4D97-AF65-F5344CB8AC3E}">
        <p14:creationId xmlns:p14="http://schemas.microsoft.com/office/powerpoint/2010/main" val="33784210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8d42f8a88e_13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28d42f8a88e_13_3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JC</a:t>
            </a:r>
            <a:endParaRPr/>
          </a:p>
        </p:txBody>
      </p:sp>
      <p:sp>
        <p:nvSpPr>
          <p:cNvPr id="209" name="Google Shape;209;g28d42f8a88e_13_3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64</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Glare P, et al. Treating nausea and vomiting in palliative care: a review. Clin </a:t>
            </a:r>
            <a:r>
              <a:rPr lang="en-US" err="1"/>
              <a:t>Interv</a:t>
            </a:r>
            <a:r>
              <a:rPr lang="en-US"/>
              <a:t> Aging. 2011:6:243-59.</a:t>
            </a:r>
          </a:p>
        </p:txBody>
      </p:sp>
      <p:sp>
        <p:nvSpPr>
          <p:cNvPr id="4" name="Slide Number Placeholder 3"/>
          <p:cNvSpPr>
            <a:spLocks noGrp="1"/>
          </p:cNvSpPr>
          <p:nvPr>
            <p:ph type="sldNum" sz="quarter" idx="5"/>
          </p:nvPr>
        </p:nvSpPr>
        <p:spPr/>
        <p:txBody>
          <a:bodyPr/>
          <a:lstStyle/>
          <a:p>
            <a:fld id="{CBF27D57-387F-4BD0-9683-146328F334E4}" type="slidenum">
              <a:rPr lang="en-US" smtClean="0"/>
              <a:t>66</a:t>
            </a:fld>
            <a:endParaRPr lang="en-US"/>
          </a:p>
        </p:txBody>
      </p:sp>
    </p:spTree>
    <p:extLst>
      <p:ext uri="{BB962C8B-B14F-4D97-AF65-F5344CB8AC3E}">
        <p14:creationId xmlns:p14="http://schemas.microsoft.com/office/powerpoint/2010/main" val="9253329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refills means that there is not a reason to explain why the patient may have had undertreated pain</a:t>
            </a:r>
          </a:p>
        </p:txBody>
      </p:sp>
      <p:sp>
        <p:nvSpPr>
          <p:cNvPr id="4" name="Slide Number Placeholder 3"/>
          <p:cNvSpPr>
            <a:spLocks noGrp="1"/>
          </p:cNvSpPr>
          <p:nvPr>
            <p:ph type="sldNum" sz="quarter" idx="5"/>
          </p:nvPr>
        </p:nvSpPr>
        <p:spPr/>
        <p:txBody>
          <a:bodyPr/>
          <a:lstStyle/>
          <a:p>
            <a:fld id="{CBF27D57-387F-4BD0-9683-146328F334E4}" type="slidenum">
              <a:rPr lang="en-US" smtClean="0"/>
              <a:t>68</a:t>
            </a:fld>
            <a:endParaRPr lang="en-US"/>
          </a:p>
        </p:txBody>
      </p:sp>
    </p:spTree>
    <p:extLst>
      <p:ext uri="{BB962C8B-B14F-4D97-AF65-F5344CB8AC3E}">
        <p14:creationId xmlns:p14="http://schemas.microsoft.com/office/powerpoint/2010/main" val="3376054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4fb4b67ffe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4fb4b67ffe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-itises</a:t>
            </a:r>
          </a:p>
          <a:p>
            <a:pPr marL="914400" lvl="1" indent="-342900" algn="l" rtl="0">
              <a:spcBef>
                <a:spcPts val="400"/>
              </a:spcBef>
              <a:spcAft>
                <a:spcPts val="0"/>
              </a:spcAft>
              <a:buSzPts val="1800"/>
              <a:buAutoNum type="alphaLcPeriod"/>
            </a:pPr>
            <a:r>
              <a:rPr lang="en-US" dirty="0"/>
              <a:t>Mucosa - mouth to anus, GU/GYN</a:t>
            </a:r>
          </a:p>
          <a:p>
            <a:pPr marL="914400" lvl="1" indent="-342900" algn="l" rtl="0">
              <a:spcBef>
                <a:spcPts val="400"/>
              </a:spcBef>
              <a:spcAft>
                <a:spcPts val="0"/>
              </a:spcAft>
              <a:buSzPts val="1800"/>
              <a:buAutoNum type="alphaLcPeriod"/>
            </a:pPr>
            <a:r>
              <a:rPr lang="en-US" dirty="0"/>
              <a:t>Skin</a:t>
            </a:r>
          </a:p>
          <a:p>
            <a:pPr marL="914400" lvl="1" indent="-342900" algn="l" rtl="0">
              <a:spcBef>
                <a:spcPts val="400"/>
              </a:spcBef>
              <a:spcAft>
                <a:spcPts val="0"/>
              </a:spcAft>
              <a:buSzPts val="1800"/>
              <a:buAutoNum type="alphaLcPeriod"/>
            </a:pPr>
            <a:r>
              <a:rPr lang="en-US" dirty="0"/>
              <a:t>Joints, muscles, bones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NIH – pain management for people with cancer (https://www.cancer.gov/about-cancer/treatment/side-effects/pain)</a:t>
            </a:r>
          </a:p>
        </p:txBody>
      </p:sp>
      <p:sp>
        <p:nvSpPr>
          <p:cNvPr id="4" name="Slide Number Placeholder 3"/>
          <p:cNvSpPr>
            <a:spLocks noGrp="1"/>
          </p:cNvSpPr>
          <p:nvPr>
            <p:ph type="sldNum" sz="quarter" idx="5"/>
          </p:nvPr>
        </p:nvSpPr>
        <p:spPr/>
        <p:txBody>
          <a:bodyPr/>
          <a:lstStyle/>
          <a:p>
            <a:fld id="{CBF27D57-387F-4BD0-9683-146328F334E4}" type="slidenum">
              <a:rPr lang="en-US" smtClean="0"/>
              <a:t>10</a:t>
            </a:fld>
            <a:endParaRPr lang="en-US"/>
          </a:p>
        </p:txBody>
      </p:sp>
    </p:spTree>
    <p:extLst>
      <p:ext uri="{BB962C8B-B14F-4D97-AF65-F5344CB8AC3E}">
        <p14:creationId xmlns:p14="http://schemas.microsoft.com/office/powerpoint/2010/main" val="2952710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73CD32C4-61CC-AA2D-54B2-11DF3063473E}"/>
            </a:ext>
          </a:extLst>
        </p:cNvPr>
        <p:cNvGrpSpPr/>
        <p:nvPr/>
      </p:nvGrpSpPr>
      <p:grpSpPr>
        <a:xfrm>
          <a:off x="0" y="0"/>
          <a:ext cx="0" cy="0"/>
          <a:chOff x="0" y="0"/>
          <a:chExt cx="0" cy="0"/>
        </a:xfrm>
      </p:grpSpPr>
      <p:sp>
        <p:nvSpPr>
          <p:cNvPr id="106" name="Google Shape;106;g2ca4d0d5a39_0_48:notes">
            <a:extLst>
              <a:ext uri="{FF2B5EF4-FFF2-40B4-BE49-F238E27FC236}">
                <a16:creationId xmlns:a16="http://schemas.microsoft.com/office/drawing/2014/main" id="{E98576C6-59F8-1F4B-9F90-A8679DEF8C7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ca4d0d5a39_0_48:notes">
            <a:extLst>
              <a:ext uri="{FF2B5EF4-FFF2-40B4-BE49-F238E27FC236}">
                <a16:creationId xmlns:a16="http://schemas.microsoft.com/office/drawing/2014/main" id="{4DA3D649-0AA0-ECD8-8D3E-BCE0C6FDA21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cs typeface="Calibri"/>
              </a:rPr>
              <a:t>It is important to formulate a diagnosis and pain treatment plan executed as soon as possible because undertreated acute pain can lead to chronic pain and Wind Up where the pain signal is amplified making pain management more challenging</a:t>
            </a:r>
          </a:p>
        </p:txBody>
      </p:sp>
    </p:spTree>
    <p:extLst>
      <p:ext uri="{BB962C8B-B14F-4D97-AF65-F5344CB8AC3E}">
        <p14:creationId xmlns:p14="http://schemas.microsoft.com/office/powerpoint/2010/main" val="314196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200EDFEC-3319-E8F5-638D-69CC55D09DFF}"/>
            </a:ext>
          </a:extLst>
        </p:cNvPr>
        <p:cNvGrpSpPr/>
        <p:nvPr/>
      </p:nvGrpSpPr>
      <p:grpSpPr>
        <a:xfrm>
          <a:off x="0" y="0"/>
          <a:ext cx="0" cy="0"/>
          <a:chOff x="0" y="0"/>
          <a:chExt cx="0" cy="0"/>
        </a:xfrm>
      </p:grpSpPr>
      <p:sp>
        <p:nvSpPr>
          <p:cNvPr id="100" name="Google Shape;100;gc6f73a04f_0_25:notes">
            <a:extLst>
              <a:ext uri="{FF2B5EF4-FFF2-40B4-BE49-F238E27FC236}">
                <a16:creationId xmlns:a16="http://schemas.microsoft.com/office/drawing/2014/main" id="{C9551C33-9AF1-5278-6A39-82FA59C10B4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c6f73a04f_0_25:notes">
            <a:extLst>
              <a:ext uri="{FF2B5EF4-FFF2-40B4-BE49-F238E27FC236}">
                <a16:creationId xmlns:a16="http://schemas.microsoft.com/office/drawing/2014/main" id="{CC53DF5E-AAFA-9D1E-FF7F-595C679F419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cs typeface="Calibri"/>
              </a:rPr>
              <a:t>LAST SLIDE – HAND OFF TO MARIANNE AFTER THIS SLIDE</a:t>
            </a:r>
          </a:p>
          <a:p>
            <a:endParaRPr lang="en-US" dirty="0">
              <a:cs typeface="Calibri"/>
            </a:endParaRPr>
          </a:p>
          <a:p>
            <a:r>
              <a:rPr lang="en-US" dirty="0">
                <a:cs typeface="Calibri"/>
              </a:rPr>
              <a:t>So, this picture is a broader review of the basics of pain to describe the transition from ACUTE pain (#1 and 2) to that Wind Up to CHRONIC pain (#3 and up)</a:t>
            </a:r>
          </a:p>
          <a:p>
            <a:r>
              <a:rPr lang="en-US" dirty="0">
                <a:cs typeface="Calibri"/>
              </a:rPr>
              <a:t>Nociceptive pain is injury and transmission of signal through peripheral nerves to the spinal cord where modulation occurs through ascending pathway to brain then descending pathway calming neurotransmitters. </a:t>
            </a:r>
          </a:p>
          <a:p>
            <a:r>
              <a:rPr lang="en-US" dirty="0">
                <a:cs typeface="Calibri"/>
              </a:rPr>
              <a:t>When we have wind up, or a prolonged injury, such as during a prolonged hospitalization with repeated events of tissue injury, or cancer, we can have wind up sensitization. We can address the increase in transmission and enhance modulation of that signal as well a localization and intensity with multi-modal pain management strategies.</a:t>
            </a:r>
          </a:p>
          <a:p>
            <a:endParaRPr lang="en-US" dirty="0">
              <a:cs typeface="Calibri"/>
            </a:endParaRPr>
          </a:p>
          <a:p>
            <a:endParaRPr lang="en-US" dirty="0">
              <a:cs typeface="Calibri"/>
            </a:endParaRPr>
          </a:p>
        </p:txBody>
      </p:sp>
    </p:spTree>
    <p:extLst>
      <p:ext uri="{BB962C8B-B14F-4D97-AF65-F5344CB8AC3E}">
        <p14:creationId xmlns:p14="http://schemas.microsoft.com/office/powerpoint/2010/main" val="510820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mn-lt"/>
              </a:rPr>
              <a:t>MARIANNE START</a:t>
            </a:r>
            <a:endParaRPr lang="en-US" dirty="0">
              <a:cs typeface="+mn-lt"/>
            </a:endParaRPr>
          </a:p>
          <a:p>
            <a:br>
              <a:rPr lang="en-US" dirty="0">
                <a:cs typeface="+mn-lt"/>
              </a:rPr>
            </a:br>
            <a:r>
              <a:rPr lang="en-US" dirty="0"/>
              <a:t>What is multi-modal pain management?</a:t>
            </a:r>
            <a:endParaRPr lang="en-US" dirty="0">
              <a:ea typeface="Calibri"/>
              <a:cs typeface="Calibri"/>
            </a:endParaRPr>
          </a:p>
          <a:p>
            <a:r>
              <a:rPr lang="en-US" dirty="0"/>
              <a:t>It is a TARGETED, STRATEGIC approach based on the working diagnosis of the patient’s sources of pain. And they may have more than one pain generator</a:t>
            </a:r>
          </a:p>
          <a:p>
            <a:r>
              <a:rPr lang="en-US" dirty="0"/>
              <a:t>It is NOT a “throw all medications” approach</a:t>
            </a:r>
          </a:p>
          <a:p>
            <a:r>
              <a:rPr lang="en-US" dirty="0"/>
              <a:t>It is NOT “just avoid opioids” approach</a:t>
            </a:r>
          </a:p>
          <a:p>
            <a:r>
              <a:rPr lang="en-US" dirty="0"/>
              <a:t>It is Stepwise – use targeted low risk treatments first, then escalate up to higher risk treatments</a:t>
            </a:r>
          </a:p>
          <a:p>
            <a:r>
              <a:rPr lang="en-US" dirty="0"/>
              <a:t>Interventions are to be considered early, and this includes interventional pain procedures that are underutilized in cancer care</a:t>
            </a:r>
          </a:p>
        </p:txBody>
      </p:sp>
      <p:sp>
        <p:nvSpPr>
          <p:cNvPr id="4" name="Slide Number Placeholder 3"/>
          <p:cNvSpPr>
            <a:spLocks noGrp="1"/>
          </p:cNvSpPr>
          <p:nvPr>
            <p:ph type="sldNum" sz="quarter" idx="5"/>
          </p:nvPr>
        </p:nvSpPr>
        <p:spPr/>
        <p:txBody>
          <a:bodyPr/>
          <a:lstStyle/>
          <a:p>
            <a:fld id="{CBF27D57-387F-4BD0-9683-146328F334E4}" type="slidenum">
              <a:rPr lang="en-US" smtClean="0"/>
              <a:t>13</a:t>
            </a:fld>
            <a:endParaRPr lang="en-US"/>
          </a:p>
        </p:txBody>
      </p:sp>
    </p:spTree>
    <p:extLst>
      <p:ext uri="{BB962C8B-B14F-4D97-AF65-F5344CB8AC3E}">
        <p14:creationId xmlns:p14="http://schemas.microsoft.com/office/powerpoint/2010/main" val="32581803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8431" r="-8431"/>
          <a:stretch/>
        </p:blipFill>
        <p:spPr>
          <a:xfrm>
            <a:off x="-351257" y="-881507"/>
            <a:ext cx="15184857" cy="7841107"/>
          </a:xfrm>
          <a:prstGeom prst="rect">
            <a:avLst/>
          </a:prstGeom>
        </p:spPr>
      </p:pic>
      <p:sp>
        <p:nvSpPr>
          <p:cNvPr id="7" name="Title 1"/>
          <p:cNvSpPr>
            <a:spLocks noGrp="1"/>
          </p:cNvSpPr>
          <p:nvPr>
            <p:ph type="title" hasCustomPrompt="1"/>
          </p:nvPr>
        </p:nvSpPr>
        <p:spPr>
          <a:xfrm>
            <a:off x="1270000" y="3146425"/>
            <a:ext cx="5321300" cy="2200275"/>
          </a:xfrm>
          <a:prstGeom prst="rect">
            <a:avLst/>
          </a:prstGeom>
        </p:spPr>
        <p:txBody>
          <a:bodyPr/>
          <a:lstStyle>
            <a:lvl1pPr>
              <a:defRPr baseline="0">
                <a:solidFill>
                  <a:schemeClr val="accent2"/>
                </a:solidFill>
              </a:defRPr>
            </a:lvl1pPr>
          </a:lstStyle>
          <a:p>
            <a:r>
              <a:rPr lang="en-US"/>
              <a:t>SUBHEAD 1</a:t>
            </a:r>
            <a:br>
              <a:rPr lang="en-US"/>
            </a:br>
            <a:r>
              <a:rPr lang="en-US"/>
              <a:t>SUBHEAD 2</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8922" y="1277236"/>
            <a:ext cx="4472805" cy="1393256"/>
          </a:xfrm>
          <a:prstGeom prst="rect">
            <a:avLst/>
          </a:prstGeom>
        </p:spPr>
      </p:pic>
    </p:spTree>
    <p:extLst>
      <p:ext uri="{BB962C8B-B14F-4D97-AF65-F5344CB8AC3E}">
        <p14:creationId xmlns:p14="http://schemas.microsoft.com/office/powerpoint/2010/main" val="290761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246688" y="157480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5748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Placeholder 1"/>
          <p:cNvSpPr>
            <a:spLocks noGrp="1"/>
          </p:cNvSpPr>
          <p:nvPr>
            <p:ph type="title"/>
          </p:nvPr>
        </p:nvSpPr>
        <p:spPr>
          <a:xfrm>
            <a:off x="533400" y="310429"/>
            <a:ext cx="10515600" cy="642071"/>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Tree>
    <p:extLst>
      <p:ext uri="{BB962C8B-B14F-4D97-AF65-F5344CB8AC3E}">
        <p14:creationId xmlns:p14="http://schemas.microsoft.com/office/powerpoint/2010/main" val="755874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0" y="-241300"/>
            <a:ext cx="12382500" cy="7099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7670800" y="3416300"/>
            <a:ext cx="4508500" cy="3441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Picture Placeholder 2"/>
          <p:cNvSpPr>
            <a:spLocks noGrp="1"/>
          </p:cNvSpPr>
          <p:nvPr>
            <p:ph type="pic" idx="10"/>
          </p:nvPr>
        </p:nvSpPr>
        <p:spPr>
          <a:xfrm>
            <a:off x="7670800" y="-241300"/>
            <a:ext cx="45212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Title Placeholder 1"/>
          <p:cNvSpPr>
            <a:spLocks noGrp="1"/>
          </p:cNvSpPr>
          <p:nvPr>
            <p:ph type="title"/>
          </p:nvPr>
        </p:nvSpPr>
        <p:spPr>
          <a:xfrm>
            <a:off x="533400" y="310429"/>
            <a:ext cx="10515600" cy="642071"/>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
        <p:nvSpPr>
          <p:cNvPr id="4" name="Text Placeholder 3"/>
          <p:cNvSpPr>
            <a:spLocks noGrp="1"/>
          </p:cNvSpPr>
          <p:nvPr>
            <p:ph type="body" sz="half" idx="2"/>
          </p:nvPr>
        </p:nvSpPr>
        <p:spPr>
          <a:xfrm>
            <a:off x="687388" y="1772443"/>
            <a:ext cx="6602412"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6190097"/>
            <a:ext cx="1822261" cy="567625"/>
          </a:xfrm>
          <a:prstGeom prst="rect">
            <a:avLst/>
          </a:prstGeom>
        </p:spPr>
      </p:pic>
    </p:spTree>
    <p:extLst>
      <p:ext uri="{BB962C8B-B14F-4D97-AF65-F5344CB8AC3E}">
        <p14:creationId xmlns:p14="http://schemas.microsoft.com/office/powerpoint/2010/main" val="1625016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06C2608-EBCA-CD43-998A-13A8FDB5E2D0}"/>
              </a:ext>
            </a:extLst>
          </p:cNvPr>
          <p:cNvSpPr>
            <a:spLocks noGrp="1"/>
          </p:cNvSpPr>
          <p:nvPr>
            <p:ph type="dt" sz="half" idx="10"/>
          </p:nvPr>
        </p:nvSpPr>
        <p:spPr/>
        <p:txBody>
          <a:bodyPr/>
          <a:lstStyle>
            <a:lvl1pPr>
              <a:defRPr b="0" i="0">
                <a:latin typeface="Helvetica" pitchFamily="2" charset="0"/>
              </a:defRPr>
            </a:lvl1pPr>
          </a:lstStyle>
          <a:p>
            <a:fld id="{846CE7D5-CF57-46EF-B807-FDD0502418D4}" type="datetimeFigureOut">
              <a:rPr lang="en-US" smtClean="0"/>
              <a:t>5/18/2026</a:t>
            </a:fld>
            <a:endParaRPr lang="en-US"/>
          </a:p>
        </p:txBody>
      </p:sp>
      <p:sp>
        <p:nvSpPr>
          <p:cNvPr id="5" name="Footer Placeholder 4">
            <a:extLst>
              <a:ext uri="{FF2B5EF4-FFF2-40B4-BE49-F238E27FC236}">
                <a16:creationId xmlns:a16="http://schemas.microsoft.com/office/drawing/2014/main" id="{76342C9E-A648-8948-B2CE-DAE4F9E993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290DC5-CC32-C048-B807-7FB3B1AB72CA}"/>
              </a:ext>
            </a:extLst>
          </p:cNvPr>
          <p:cNvSpPr>
            <a:spLocks noGrp="1"/>
          </p:cNvSpPr>
          <p:nvPr>
            <p:ph type="sldNum" sz="quarter" idx="12"/>
          </p:nvPr>
        </p:nvSpPr>
        <p:spPr/>
        <p:txBody>
          <a:bodyPr/>
          <a:lstStyle/>
          <a:p>
            <a:fld id="{330EA680-D336-4FF7-8B7A-9848BB0A1C32}" type="slidenum">
              <a:rPr lang="en-US" smtClean="0"/>
              <a:t>‹#›</a:t>
            </a:fld>
            <a:endParaRPr lang="en-US"/>
          </a:p>
        </p:txBody>
      </p:sp>
      <p:sp>
        <p:nvSpPr>
          <p:cNvPr id="9" name="Title Placeholder 1">
            <a:extLst>
              <a:ext uri="{FF2B5EF4-FFF2-40B4-BE49-F238E27FC236}">
                <a16:creationId xmlns:a16="http://schemas.microsoft.com/office/drawing/2014/main" id="{8734DBAE-BB9B-FD48-B664-5EB48F2D27FA}"/>
              </a:ext>
            </a:extLst>
          </p:cNvPr>
          <p:cNvSpPr>
            <a:spLocks noGrp="1"/>
          </p:cNvSpPr>
          <p:nvPr>
            <p:ph type="title"/>
          </p:nvPr>
        </p:nvSpPr>
        <p:spPr>
          <a:xfrm>
            <a:off x="228600" y="187327"/>
            <a:ext cx="10515600" cy="696595"/>
          </a:xfrm>
          <a:prstGeom prst="rect">
            <a:avLst/>
          </a:prstGeom>
        </p:spPr>
        <p:txBody>
          <a:bodyPr vert="horz" lIns="91440" tIns="45720" rIns="91440" bIns="45720" rtlCol="0" anchor="ctr">
            <a:normAutofit/>
          </a:bodyPr>
          <a:lstStyle>
            <a:lvl1pPr algn="l">
              <a:defRPr sz="3600"/>
            </a:lvl1pPr>
          </a:lstStyle>
          <a:p>
            <a:r>
              <a:rPr lang="en-US"/>
              <a:t>Click to edit Master title style</a:t>
            </a:r>
          </a:p>
        </p:txBody>
      </p:sp>
      <p:sp>
        <p:nvSpPr>
          <p:cNvPr id="12" name="Text Placeholder 2">
            <a:extLst>
              <a:ext uri="{FF2B5EF4-FFF2-40B4-BE49-F238E27FC236}">
                <a16:creationId xmlns:a16="http://schemas.microsoft.com/office/drawing/2014/main" id="{7A233D3F-0958-F94B-9E02-539A512A0CAC}"/>
              </a:ext>
            </a:extLst>
          </p:cNvPr>
          <p:cNvSpPr>
            <a:spLocks noGrp="1"/>
          </p:cNvSpPr>
          <p:nvPr>
            <p:ph idx="1"/>
          </p:nvPr>
        </p:nvSpPr>
        <p:spPr>
          <a:xfrm>
            <a:off x="416560" y="1483916"/>
            <a:ext cx="10855960" cy="4351338"/>
          </a:xfrm>
          <a:prstGeom prst="rect">
            <a:avLst/>
          </a:prstGeom>
        </p:spPr>
        <p:txBody>
          <a:bodyPr vert="horz" lIns="91440" tIns="45720" rIns="91440" bIns="45720" rtlCol="0">
            <a:normAutofit/>
          </a:bodyPr>
          <a:lstStyle>
            <a:lvl1pPr algn="l">
              <a:defRPr sz="2400" b="0" i="0">
                <a:solidFill>
                  <a:srgbClr val="0033A0"/>
                </a:solidFill>
                <a:latin typeface="Helvetica" pitchFamily="2" charset="0"/>
              </a:defRPr>
            </a:lvl1pPr>
            <a:lvl2pPr marL="800080" indent="-342891" algn="l">
              <a:buFont typeface="Wingdings" pitchFamily="2" charset="2"/>
              <a:buChar char="§"/>
              <a:defRPr sz="2000" b="0" i="0">
                <a:solidFill>
                  <a:srgbClr val="0033A0"/>
                </a:solidFill>
                <a:latin typeface="Helvetica" pitchFamily="2" charset="0"/>
              </a:defRPr>
            </a:lvl2pPr>
            <a:lvl3pPr marL="1257269" indent="-342891" algn="l">
              <a:buFont typeface="Wingdings" pitchFamily="2" charset="2"/>
              <a:buChar char="§"/>
              <a:defRPr sz="1800" b="0" i="0">
                <a:solidFill>
                  <a:srgbClr val="0033A0"/>
                </a:solidFill>
                <a:latin typeface="Helvetica" pitchFamily="2" charset="0"/>
              </a:defRPr>
            </a:lvl3pPr>
            <a:lvl4pPr marL="1657309" indent="-285744" algn="l">
              <a:buFont typeface="Wingdings" pitchFamily="2" charset="2"/>
              <a:buChar char="§"/>
              <a:defRPr sz="1600" b="0" i="0">
                <a:solidFill>
                  <a:srgbClr val="0033A0"/>
                </a:solidFill>
                <a:latin typeface="Helvetica" pitchFamily="2" charset="0"/>
              </a:defRPr>
            </a:lvl4pPr>
            <a:lvl5pPr marL="2114498" indent="-285744" algn="l">
              <a:buFont typeface="Wingdings" pitchFamily="2" charset="2"/>
              <a:buChar char="§"/>
              <a:defRPr sz="1600" b="0" i="0">
                <a:solidFill>
                  <a:srgbClr val="0033A0"/>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8341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6" name="Straight Connector 5">
              <a:extLst>
                <a:ext uri="{FF2B5EF4-FFF2-40B4-BE49-F238E27FC236}">
                  <a16:creationId xmlns:a16="http://schemas.microsoft.com/office/drawing/2014/main" id="{E0418BE5-560E-4E49-B12D-B555511FED72}"/>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49D1162-73B9-420F-BCBE-95039D00CD24}"/>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2BA76FE-316A-48E2-A03B-4E05691C4348}"/>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E678FBC-A6AD-4422-BA24-A4172F8862CA}"/>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D3C5C3E-2D08-43F0-AFAC-E15360CA7D34}"/>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0BEAC62-AF92-4A65-9790-6F6E0C6C5A1F}"/>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77D7C5-E76E-4E82-BFC4-9A75D2C8089D}"/>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6E0152-96B9-4067-80D3-D9BDE6D7EC95}"/>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918AFCC-B9DA-4092-8FBA-2CFEDB0388E3}"/>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1EC7D33-C87E-4812-A722-53C5D99272B5}"/>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5F239E3-501A-4C3C-9BE4-6BFA0D3126B7}"/>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B62BF3B-95BB-4188-AAE5-015A0EF3D18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14E5F0F-0124-40D0-A0BF-AE307A0E15F4}"/>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BADC3B1-26C7-4CF1-B29D-4D0DEA3E2633}"/>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0A7DF6E-1132-4A80-9B18-593B1ACD7784}"/>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EF19589-10D8-4A8F-A0B1-F7CE380E3001}"/>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8E6BB32-C4F8-4914-88D3-7DC5E79D023E}"/>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8F046EE-9DBA-4924-A19C-ED8741F5F810}"/>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AABBC44-ABA8-4913-824E-64D344724644}"/>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4272B22-1C39-47A0-8551-73666AFBEEC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CDFF66-464C-4ABF-BB01-00500A3B7517}"/>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079FC88-BD3B-4C04-9B90-0FC93C179217}"/>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1FCAED8-8687-4141-A7C3-0D88ACEDFECA}"/>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5038E6-7B32-460F-B804-D6C105FF44C9}"/>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C5DAE85-AD17-454B-AB64-CEFF52FDAB9D}"/>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C603643-2066-4967-AE4B-9DA143843B25}"/>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37E9533-9B07-43E3-B939-7BADC01FEE86}"/>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DCCAAEE-AB2E-4534-893A-3DB109499FBB}"/>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BD39A2-970F-4714-AAA6-67EE99A0EAA9}"/>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F4A1387-348B-4E46-9B65-FDF76ED0EF20}"/>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F5DAF27-A54D-442A-93E4-BA7F04EAE379}"/>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Date Placeholder 1">
            <a:extLst>
              <a:ext uri="{FF2B5EF4-FFF2-40B4-BE49-F238E27FC236}">
                <a16:creationId xmlns:a16="http://schemas.microsoft.com/office/drawing/2014/main" id="{D2EA265F-80A1-448D-A6EB-CE8D6F6EC723}"/>
              </a:ext>
            </a:extLst>
          </p:cNvPr>
          <p:cNvSpPr>
            <a:spLocks noGrp="1"/>
          </p:cNvSpPr>
          <p:nvPr>
            <p:ph type="dt" sz="half" idx="10"/>
          </p:nvPr>
        </p:nvSpPr>
        <p:spPr/>
        <p:txBody>
          <a:bodyPr/>
          <a:lstStyle/>
          <a:p>
            <a:fld id="{8F72BA41-EC5B-4197-BCC8-0FD2E523CD7A}" type="datetimeFigureOut">
              <a:rPr lang="en-US" smtClean="0"/>
              <a:t>5/18/2026</a:t>
            </a:fld>
            <a:endParaRPr lang="en-US"/>
          </a:p>
        </p:txBody>
      </p:sp>
      <p:sp>
        <p:nvSpPr>
          <p:cNvPr id="3" name="Footer Placeholder 2">
            <a:extLst>
              <a:ext uri="{FF2B5EF4-FFF2-40B4-BE49-F238E27FC236}">
                <a16:creationId xmlns:a16="http://schemas.microsoft.com/office/drawing/2014/main" id="{4815D00D-89E6-4E7A-9A4D-A8CCEB3BED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B5AEA-8C38-4776-878C-AB01474D9171}"/>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095588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920E6-CC97-4BD8-92FE-8F36024D0E38}"/>
              </a:ext>
            </a:extLst>
          </p:cNvPr>
          <p:cNvSpPr>
            <a:spLocks noGrp="1"/>
          </p:cNvSpPr>
          <p:nvPr>
            <p:ph type="title"/>
          </p:nvPr>
        </p:nvSpPr>
        <p:spPr>
          <a:xfrm>
            <a:off x="691078" y="722900"/>
            <a:ext cx="10320062" cy="140750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3872FB-EDD5-42FB-8A9A-279EAD4FB0D9}"/>
              </a:ext>
            </a:extLst>
          </p:cNvPr>
          <p:cNvSpPr>
            <a:spLocks noGrp="1"/>
          </p:cNvSpPr>
          <p:nvPr>
            <p:ph type="body" idx="1"/>
          </p:nvPr>
        </p:nvSpPr>
        <p:spPr>
          <a:xfrm>
            <a:off x="691078" y="2331481"/>
            <a:ext cx="4963444" cy="54007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5F28C1-95C8-476A-8D93-D580DD39D8F7}"/>
              </a:ext>
            </a:extLst>
          </p:cNvPr>
          <p:cNvSpPr>
            <a:spLocks noGrp="1"/>
          </p:cNvSpPr>
          <p:nvPr>
            <p:ph sz="half" idx="2"/>
          </p:nvPr>
        </p:nvSpPr>
        <p:spPr>
          <a:xfrm>
            <a:off x="691078" y="2954564"/>
            <a:ext cx="4963444" cy="279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315485-EE1A-41B0-873A-BA9D06E88BFD}"/>
              </a:ext>
            </a:extLst>
          </p:cNvPr>
          <p:cNvSpPr>
            <a:spLocks noGrp="1"/>
          </p:cNvSpPr>
          <p:nvPr>
            <p:ph type="body" sz="quarter" idx="3"/>
          </p:nvPr>
        </p:nvSpPr>
        <p:spPr>
          <a:xfrm>
            <a:off x="6103351" y="2331481"/>
            <a:ext cx="4900298" cy="54007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81A6FB-1583-4A1B-A4A7-C65062C57B73}"/>
              </a:ext>
            </a:extLst>
          </p:cNvPr>
          <p:cNvSpPr>
            <a:spLocks noGrp="1"/>
          </p:cNvSpPr>
          <p:nvPr>
            <p:ph sz="quarter" idx="4"/>
          </p:nvPr>
        </p:nvSpPr>
        <p:spPr>
          <a:xfrm>
            <a:off x="6103351" y="2954564"/>
            <a:ext cx="4900298" cy="279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A29EA7-E61E-4617-9DA9-40B9299B3287}"/>
              </a:ext>
            </a:extLst>
          </p:cNvPr>
          <p:cNvSpPr>
            <a:spLocks noGrp="1"/>
          </p:cNvSpPr>
          <p:nvPr>
            <p:ph type="dt" sz="half" idx="10"/>
          </p:nvPr>
        </p:nvSpPr>
        <p:spPr>
          <a:xfrm>
            <a:off x="683587" y="6215870"/>
            <a:ext cx="3843779" cy="417126"/>
          </a:xfrm>
        </p:spPr>
        <p:txBody>
          <a:bodyPr/>
          <a:lstStyle/>
          <a:p>
            <a:fld id="{8F72BA41-EC5B-4197-BCC8-0FD2E523CD7A}" type="datetimeFigureOut">
              <a:rPr lang="en-US" smtClean="0"/>
              <a:t>5/18/2026</a:t>
            </a:fld>
            <a:endParaRPr lang="en-US"/>
          </a:p>
        </p:txBody>
      </p:sp>
      <p:sp>
        <p:nvSpPr>
          <p:cNvPr id="8" name="Footer Placeholder 7">
            <a:extLst>
              <a:ext uri="{FF2B5EF4-FFF2-40B4-BE49-F238E27FC236}">
                <a16:creationId xmlns:a16="http://schemas.microsoft.com/office/drawing/2014/main" id="{D56249CC-EB72-46A6-87D9-5FBDA8E450EC}"/>
              </a:ext>
            </a:extLst>
          </p:cNvPr>
          <p:cNvSpPr>
            <a:spLocks noGrp="1"/>
          </p:cNvSpPr>
          <p:nvPr>
            <p:ph type="ftr" sz="quarter" idx="11"/>
          </p:nvPr>
        </p:nvSpPr>
        <p:spPr>
          <a:xfrm>
            <a:off x="691078" y="236364"/>
            <a:ext cx="4114800" cy="417126"/>
          </a:xfrm>
        </p:spPr>
        <p:txBody>
          <a:bodyPr/>
          <a:lstStyle/>
          <a:p>
            <a:endParaRPr lang="en-US"/>
          </a:p>
        </p:txBody>
      </p:sp>
      <p:sp>
        <p:nvSpPr>
          <p:cNvPr id="9" name="Slide Number Placeholder 8">
            <a:extLst>
              <a:ext uri="{FF2B5EF4-FFF2-40B4-BE49-F238E27FC236}">
                <a16:creationId xmlns:a16="http://schemas.microsoft.com/office/drawing/2014/main" id="{EAA04EE7-47BE-4ECE-A170-793C4E569518}"/>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950980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3_Title and Content">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10341033" y="6123339"/>
            <a:ext cx="1850968" cy="739075"/>
          </a:xfrm>
          <a:prstGeom prst="rect">
            <a:avLst/>
          </a:prstGeom>
          <a:noFill/>
          <a:ln>
            <a:noFill/>
          </a:ln>
        </p:spPr>
      </p:pic>
      <p:sp>
        <p:nvSpPr>
          <p:cNvPr id="13" name="Google Shape;13;p2"/>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 name="Google Shape;14;p2"/>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5" name="Google Shape;15;p2"/>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 name="Google Shape;16;p2"/>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 name="Google Shape;17;p2"/>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pic>
        <p:nvPicPr>
          <p:cNvPr id="18" name="Google Shape;18;p2"/>
          <p:cNvPicPr preferRelativeResize="0"/>
          <p:nvPr/>
        </p:nvPicPr>
        <p:blipFill rotWithShape="1">
          <a:blip r:embed="rId3">
            <a:alphaModFix/>
          </a:blip>
          <a:srcRect/>
          <a:stretch/>
        </p:blipFill>
        <p:spPr>
          <a:xfrm>
            <a:off x="-83975" y="6194394"/>
            <a:ext cx="2523749" cy="755905"/>
          </a:xfrm>
          <a:prstGeom prst="rect">
            <a:avLst/>
          </a:prstGeom>
          <a:noFill/>
          <a:ln>
            <a:noFill/>
          </a:ln>
        </p:spPr>
      </p:pic>
    </p:spTree>
    <p:extLst>
      <p:ext uri="{BB962C8B-B14F-4D97-AF65-F5344CB8AC3E}">
        <p14:creationId xmlns:p14="http://schemas.microsoft.com/office/powerpoint/2010/main" val="3274261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1_Two Content">
    <p:spTree>
      <p:nvGrpSpPr>
        <p:cNvPr id="1" name="Shape 42"/>
        <p:cNvGrpSpPr/>
        <p:nvPr/>
      </p:nvGrpSpPr>
      <p:grpSpPr>
        <a:xfrm>
          <a:off x="0" y="0"/>
          <a:ext cx="0" cy="0"/>
          <a:chOff x="0" y="0"/>
          <a:chExt cx="0" cy="0"/>
        </a:xfrm>
      </p:grpSpPr>
      <p:pic>
        <p:nvPicPr>
          <p:cNvPr id="43" name="Google Shape;43;p6"/>
          <p:cNvPicPr preferRelativeResize="0"/>
          <p:nvPr/>
        </p:nvPicPr>
        <p:blipFill rotWithShape="1">
          <a:blip r:embed="rId2">
            <a:alphaModFix/>
          </a:blip>
          <a:srcRect/>
          <a:stretch/>
        </p:blipFill>
        <p:spPr>
          <a:xfrm>
            <a:off x="10341033" y="6123339"/>
            <a:ext cx="1850968" cy="739075"/>
          </a:xfrm>
          <a:prstGeom prst="rect">
            <a:avLst/>
          </a:prstGeom>
          <a:noFill/>
          <a:ln>
            <a:noFill/>
          </a:ln>
        </p:spPr>
      </p:pic>
      <p:sp>
        <p:nvSpPr>
          <p:cNvPr id="44" name="Google Shape;44;p6"/>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5" name="Google Shape;45;p6"/>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46" name="Google Shape;46;p6"/>
          <p:cNvSpPr txBox="1">
            <a:spLocks noGrp="1"/>
          </p:cNvSpPr>
          <p:nvPr>
            <p:ph type="body" idx="2"/>
          </p:nvPr>
        </p:nvSpPr>
        <p:spPr>
          <a:xfrm>
            <a:off x="6172200" y="1825625"/>
            <a:ext cx="51816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47" name="Google Shape;47;p6"/>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8" name="Google Shape;48;p6"/>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9" name="Google Shape;49;p6"/>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pic>
        <p:nvPicPr>
          <p:cNvPr id="50" name="Google Shape;50;p6"/>
          <p:cNvPicPr preferRelativeResize="0"/>
          <p:nvPr/>
        </p:nvPicPr>
        <p:blipFill rotWithShape="1">
          <a:blip r:embed="rId3">
            <a:alphaModFix/>
          </a:blip>
          <a:srcRect/>
          <a:stretch/>
        </p:blipFill>
        <p:spPr>
          <a:xfrm>
            <a:off x="-83975" y="6194394"/>
            <a:ext cx="2523749" cy="755905"/>
          </a:xfrm>
          <a:prstGeom prst="rect">
            <a:avLst/>
          </a:prstGeom>
          <a:noFill/>
          <a:ln>
            <a:noFill/>
          </a:ln>
        </p:spPr>
      </p:pic>
    </p:spTree>
    <p:extLst>
      <p:ext uri="{BB962C8B-B14F-4D97-AF65-F5344CB8AC3E}">
        <p14:creationId xmlns:p14="http://schemas.microsoft.com/office/powerpoint/2010/main" val="1428324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EEDF46-D8B9-1E46-9E7E-3416FF885379}"/>
              </a:ext>
            </a:extLst>
          </p:cNvPr>
          <p:cNvPicPr>
            <a:picLocks noChangeAspect="1"/>
          </p:cNvPicPr>
          <p:nvPr userDrawn="1"/>
        </p:nvPicPr>
        <p:blipFill rotWithShape="1">
          <a:blip r:embed="rId2"/>
          <a:srcRect b="7127"/>
          <a:stretch/>
        </p:blipFill>
        <p:spPr>
          <a:xfrm>
            <a:off x="0" y="0"/>
            <a:ext cx="12193471" cy="6369269"/>
          </a:xfrm>
          <a:prstGeom prst="rect">
            <a:avLst/>
          </a:prstGeom>
        </p:spPr>
      </p:pic>
      <p:sp>
        <p:nvSpPr>
          <p:cNvPr id="4" name="Date Placeholder 3">
            <a:extLst>
              <a:ext uri="{FF2B5EF4-FFF2-40B4-BE49-F238E27FC236}">
                <a16:creationId xmlns:a16="http://schemas.microsoft.com/office/drawing/2014/main" id="{E06C2608-EBCA-CD43-998A-13A8FDB5E2D0}"/>
              </a:ext>
            </a:extLst>
          </p:cNvPr>
          <p:cNvSpPr>
            <a:spLocks noGrp="1"/>
          </p:cNvSpPr>
          <p:nvPr>
            <p:ph type="dt" sz="half" idx="10"/>
          </p:nvPr>
        </p:nvSpPr>
        <p:spPr/>
        <p:txBody>
          <a:bodyPr/>
          <a:lstStyle>
            <a:lvl1pPr>
              <a:defRPr b="0" i="0" baseline="0">
                <a:latin typeface="Usual" panose="020B0603030403020204" pitchFamily="34" charset="77"/>
              </a:defRPr>
            </a:lvl1pPr>
          </a:lstStyle>
          <a:p>
            <a:fld id="{F23D020F-30D0-F047-9FCA-53C8B31E67C0}" type="datetime1">
              <a:rPr lang="en-US" smtClean="0"/>
              <a:pPr/>
              <a:t>5/18/2026</a:t>
            </a:fld>
            <a:endParaRPr lang="en-US"/>
          </a:p>
        </p:txBody>
      </p:sp>
      <p:sp>
        <p:nvSpPr>
          <p:cNvPr id="5" name="Footer Placeholder 4">
            <a:extLst>
              <a:ext uri="{FF2B5EF4-FFF2-40B4-BE49-F238E27FC236}">
                <a16:creationId xmlns:a16="http://schemas.microsoft.com/office/drawing/2014/main" id="{76342C9E-A648-8948-B2CE-DAE4F9E993AE}"/>
              </a:ext>
            </a:extLst>
          </p:cNvPr>
          <p:cNvSpPr>
            <a:spLocks noGrp="1"/>
          </p:cNvSpPr>
          <p:nvPr>
            <p:ph type="ftr" sz="quarter" idx="11"/>
          </p:nvPr>
        </p:nvSpPr>
        <p:spPr/>
        <p:txBody>
          <a:bodyPr/>
          <a:lstStyle>
            <a:lvl1pPr>
              <a:defRPr baseline="0">
                <a:latin typeface="Usual" panose="020B0603030403020204" pitchFamily="34" charset="77"/>
              </a:defRPr>
            </a:lvl1pPr>
          </a:lstStyle>
          <a:p>
            <a:r>
              <a:rPr lang="en-US"/>
              <a:t>Edit footer to add department / title name</a:t>
            </a:r>
          </a:p>
        </p:txBody>
      </p:sp>
      <p:sp>
        <p:nvSpPr>
          <p:cNvPr id="6" name="Slide Number Placeholder 5">
            <a:extLst>
              <a:ext uri="{FF2B5EF4-FFF2-40B4-BE49-F238E27FC236}">
                <a16:creationId xmlns:a16="http://schemas.microsoft.com/office/drawing/2014/main" id="{13290DC5-CC32-C048-B807-7FB3B1AB72CA}"/>
              </a:ext>
            </a:extLst>
          </p:cNvPr>
          <p:cNvSpPr>
            <a:spLocks noGrp="1"/>
          </p:cNvSpPr>
          <p:nvPr>
            <p:ph type="sldNum" sz="quarter" idx="12"/>
          </p:nvPr>
        </p:nvSpPr>
        <p:spPr/>
        <p:txBody>
          <a:bodyPr/>
          <a:lstStyle>
            <a:lvl1pPr>
              <a:defRPr baseline="0">
                <a:latin typeface="Usual" panose="020B0603030403020204" pitchFamily="34" charset="77"/>
              </a:defRPr>
            </a:lvl1pPr>
          </a:lstStyle>
          <a:p>
            <a:fld id="{8A16B8CB-D56F-2744-807F-154426EF1DF6}" type="slidenum">
              <a:rPr lang="en-US" smtClean="0"/>
              <a:pPr/>
              <a:t>‹#›</a:t>
            </a:fld>
            <a:endParaRPr lang="en-US"/>
          </a:p>
        </p:txBody>
      </p:sp>
      <p:sp>
        <p:nvSpPr>
          <p:cNvPr id="9" name="Title Placeholder 1">
            <a:extLst>
              <a:ext uri="{FF2B5EF4-FFF2-40B4-BE49-F238E27FC236}">
                <a16:creationId xmlns:a16="http://schemas.microsoft.com/office/drawing/2014/main" id="{8734DBAE-BB9B-FD48-B664-5EB48F2D27FA}"/>
              </a:ext>
            </a:extLst>
          </p:cNvPr>
          <p:cNvSpPr>
            <a:spLocks noGrp="1"/>
          </p:cNvSpPr>
          <p:nvPr>
            <p:ph type="title" hasCustomPrompt="1"/>
          </p:nvPr>
        </p:nvSpPr>
        <p:spPr>
          <a:xfrm>
            <a:off x="228601" y="739435"/>
            <a:ext cx="11299785" cy="427451"/>
          </a:xfrm>
          <a:prstGeom prst="rect">
            <a:avLst/>
          </a:prstGeom>
        </p:spPr>
        <p:txBody>
          <a:bodyPr vert="horz" lIns="91440" tIns="45720" rIns="91440" bIns="45720" rtlCol="0" anchor="ctr">
            <a:normAutofit/>
          </a:bodyPr>
          <a:lstStyle>
            <a:lvl1pPr algn="l">
              <a:defRPr sz="3000" baseline="0">
                <a:solidFill>
                  <a:schemeClr val="tx1"/>
                </a:solidFill>
                <a:latin typeface="Usual" panose="020B0603030403020204" pitchFamily="34" charset="77"/>
              </a:defRPr>
            </a:lvl1pPr>
          </a:lstStyle>
          <a:p>
            <a:r>
              <a:rPr lang="en-US"/>
              <a:t>Click to edit title style</a:t>
            </a:r>
          </a:p>
        </p:txBody>
      </p:sp>
      <p:sp>
        <p:nvSpPr>
          <p:cNvPr id="12" name="Text Placeholder 2">
            <a:extLst>
              <a:ext uri="{FF2B5EF4-FFF2-40B4-BE49-F238E27FC236}">
                <a16:creationId xmlns:a16="http://schemas.microsoft.com/office/drawing/2014/main" id="{7A233D3F-0958-F94B-9E02-539A512A0CAC}"/>
              </a:ext>
            </a:extLst>
          </p:cNvPr>
          <p:cNvSpPr>
            <a:spLocks noGrp="1"/>
          </p:cNvSpPr>
          <p:nvPr>
            <p:ph idx="1"/>
          </p:nvPr>
        </p:nvSpPr>
        <p:spPr>
          <a:xfrm>
            <a:off x="248920" y="1762680"/>
            <a:ext cx="11279466" cy="4500719"/>
          </a:xfrm>
          <a:prstGeom prst="rect">
            <a:avLst/>
          </a:prstGeom>
        </p:spPr>
        <p:txBody>
          <a:bodyPr vert="horz" lIns="91440" tIns="45720" rIns="91440" bIns="45720" rtlCol="0">
            <a:normAutofit/>
          </a:bodyPr>
          <a:lstStyle>
            <a:lvl1pPr algn="l">
              <a:defRPr sz="2400" cap="none" baseline="0">
                <a:solidFill>
                  <a:srgbClr val="0033A0"/>
                </a:solidFill>
                <a:latin typeface="Usual" panose="020B0603030403020204" pitchFamily="34" charset="77"/>
              </a:defRPr>
            </a:lvl1pPr>
            <a:lvl2pPr marL="800080" indent="-342891" algn="l">
              <a:buFont typeface="Wingdings" pitchFamily="2" charset="2"/>
              <a:buChar char="§"/>
              <a:defRPr sz="2000" b="0" i="0">
                <a:solidFill>
                  <a:srgbClr val="0033A0"/>
                </a:solidFill>
                <a:latin typeface="Usual" panose="020B0603030403020204" pitchFamily="34" charset="77"/>
              </a:defRPr>
            </a:lvl2pPr>
            <a:lvl3pPr marL="1257269" indent="-342891" algn="l">
              <a:buFont typeface="Wingdings" pitchFamily="2" charset="2"/>
              <a:buChar char="§"/>
              <a:defRPr sz="1800" b="0" i="0">
                <a:solidFill>
                  <a:srgbClr val="0033A0"/>
                </a:solidFill>
                <a:latin typeface="Usual" panose="020B0603030403020204" pitchFamily="34" charset="77"/>
              </a:defRPr>
            </a:lvl3pPr>
            <a:lvl4pPr marL="1657309" indent="-285744" algn="l">
              <a:buFont typeface="Wingdings" pitchFamily="2" charset="2"/>
              <a:buChar char="§"/>
              <a:defRPr sz="1600" b="0" i="0">
                <a:solidFill>
                  <a:srgbClr val="0033A0"/>
                </a:solidFill>
                <a:latin typeface="Usual" panose="020B0603030403020204" pitchFamily="34" charset="77"/>
              </a:defRPr>
            </a:lvl4pPr>
            <a:lvl5pPr marL="2114498" indent="-285744" algn="l">
              <a:buFont typeface="Wingdings" pitchFamily="2" charset="2"/>
              <a:buChar char="§"/>
              <a:defRPr sz="1600" b="0" i="0">
                <a:solidFill>
                  <a:srgbClr val="0033A0"/>
                </a:solidFill>
                <a:latin typeface="Usual" panose="020B06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0D163956-4C83-984C-A689-1F794DE749A3}"/>
              </a:ext>
            </a:extLst>
          </p:cNvPr>
          <p:cNvSpPr>
            <a:spLocks noGrp="1"/>
          </p:cNvSpPr>
          <p:nvPr>
            <p:ph idx="13" hasCustomPrompt="1"/>
          </p:nvPr>
        </p:nvSpPr>
        <p:spPr>
          <a:xfrm>
            <a:off x="248920" y="1192232"/>
            <a:ext cx="9376067" cy="290475"/>
          </a:xfrm>
          <a:prstGeom prst="rect">
            <a:avLst/>
          </a:prstGeom>
        </p:spPr>
        <p:txBody>
          <a:bodyPr vert="horz" lIns="91440" tIns="45720" rIns="91440" bIns="45720" rtlCol="0">
            <a:normAutofit/>
          </a:bodyPr>
          <a:lstStyle>
            <a:lvl1pPr>
              <a:defRPr sz="1800" baseline="0">
                <a:solidFill>
                  <a:schemeClr val="bg1">
                    <a:lumMod val="65000"/>
                  </a:schemeClr>
                </a:solidFill>
              </a:defRPr>
            </a:lvl1pPr>
          </a:lstStyle>
          <a:p>
            <a:pPr lvl="0"/>
            <a:r>
              <a:rPr lang="en-US"/>
              <a:t>Click to edit Master SUB TITLE styles</a:t>
            </a:r>
          </a:p>
        </p:txBody>
      </p:sp>
    </p:spTree>
    <p:extLst>
      <p:ext uri="{BB962C8B-B14F-4D97-AF65-F5344CB8AC3E}">
        <p14:creationId xmlns:p14="http://schemas.microsoft.com/office/powerpoint/2010/main" val="1447873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0F86AF-B7F2-DD46-B7AB-6D010CB77A36}"/>
              </a:ext>
            </a:extLst>
          </p:cNvPr>
          <p:cNvPicPr>
            <a:picLocks noChangeAspect="1"/>
          </p:cNvPicPr>
          <p:nvPr userDrawn="1"/>
        </p:nvPicPr>
        <p:blipFill rotWithShape="1">
          <a:blip r:embed="rId2"/>
          <a:srcRect b="7127"/>
          <a:stretch/>
        </p:blipFill>
        <p:spPr>
          <a:xfrm>
            <a:off x="0" y="0"/>
            <a:ext cx="12193471" cy="6369269"/>
          </a:xfrm>
          <a:prstGeom prst="rect">
            <a:avLst/>
          </a:prstGeom>
        </p:spPr>
      </p:pic>
      <p:sp>
        <p:nvSpPr>
          <p:cNvPr id="3" name="Content Placeholder 2">
            <a:extLst>
              <a:ext uri="{FF2B5EF4-FFF2-40B4-BE49-F238E27FC236}">
                <a16:creationId xmlns:a16="http://schemas.microsoft.com/office/drawing/2014/main" id="{477536C5-7AE9-514B-86BE-D8C6A4B253E6}"/>
              </a:ext>
            </a:extLst>
          </p:cNvPr>
          <p:cNvSpPr>
            <a:spLocks noGrp="1"/>
          </p:cNvSpPr>
          <p:nvPr>
            <p:ph idx="1" hasCustomPrompt="1"/>
          </p:nvPr>
        </p:nvSpPr>
        <p:spPr>
          <a:xfrm>
            <a:off x="5192973" y="1418332"/>
            <a:ext cx="6221787" cy="4873625"/>
          </a:xfrm>
          <a:prstGeom prst="rect">
            <a:avLst/>
          </a:prstGeom>
        </p:spPr>
        <p:txBody>
          <a:bodyPr>
            <a:normAutofit/>
          </a:bodyPr>
          <a:lstStyle>
            <a:lvl1pPr>
              <a:defRPr sz="2800"/>
            </a:lvl1pPr>
            <a:lvl2pPr>
              <a:defRPr sz="2400" b="0" i="0">
                <a:latin typeface="Helvetica" pitchFamily="2" charset="0"/>
              </a:defRPr>
            </a:lvl2pPr>
            <a:lvl3pPr>
              <a:defRPr sz="2000" b="0" i="0">
                <a:latin typeface="Helvetica" pitchFamily="2" charset="0"/>
              </a:defRPr>
            </a:lvl3pPr>
            <a:lvl4pPr>
              <a:defRPr sz="1800" b="0" i="0">
                <a:latin typeface="Helvetica" pitchFamily="2" charset="0"/>
              </a:defRPr>
            </a:lvl4pPr>
            <a:lvl5pPr>
              <a:defRPr sz="1800" b="0" i="0">
                <a:latin typeface="Helvetica" pitchFamily="2" charset="0"/>
              </a:defRPr>
            </a:lvl5pPr>
            <a:lvl6pPr>
              <a:defRPr sz="2000"/>
            </a:lvl6pPr>
            <a:lvl7pPr>
              <a:defRPr sz="2000"/>
            </a:lvl7pPr>
            <a:lvl8pPr>
              <a:defRPr sz="2000"/>
            </a:lvl8pPr>
            <a:lvl9pPr>
              <a:defRPr sz="2000"/>
            </a:lvl9pPr>
          </a:lstStyle>
          <a:p>
            <a:pPr lvl="0"/>
            <a:r>
              <a:rPr lang="en-US"/>
              <a:t>Click to ADD PHOTO/Graphic</a:t>
            </a:r>
          </a:p>
        </p:txBody>
      </p:sp>
      <p:sp>
        <p:nvSpPr>
          <p:cNvPr id="5" name="Date Placeholder 4">
            <a:extLst>
              <a:ext uri="{FF2B5EF4-FFF2-40B4-BE49-F238E27FC236}">
                <a16:creationId xmlns:a16="http://schemas.microsoft.com/office/drawing/2014/main" id="{4FB5DD81-E099-1941-8E8F-13B5792E756F}"/>
              </a:ext>
            </a:extLst>
          </p:cNvPr>
          <p:cNvSpPr>
            <a:spLocks noGrp="1"/>
          </p:cNvSpPr>
          <p:nvPr>
            <p:ph type="dt" sz="half" idx="10"/>
          </p:nvPr>
        </p:nvSpPr>
        <p:spPr/>
        <p:txBody>
          <a:bodyPr/>
          <a:lstStyle>
            <a:lvl1pPr>
              <a:defRPr b="0" i="0" baseline="0">
                <a:latin typeface="Usual" panose="020B0603030403020204" pitchFamily="34" charset="77"/>
              </a:defRPr>
            </a:lvl1pPr>
          </a:lstStyle>
          <a:p>
            <a:fld id="{7B98A70C-85AA-954D-859A-50A6244E0884}" type="datetime1">
              <a:rPr lang="en-US" smtClean="0"/>
              <a:pPr/>
              <a:t>5/18/2026</a:t>
            </a:fld>
            <a:endParaRPr lang="en-US"/>
          </a:p>
        </p:txBody>
      </p:sp>
      <p:sp>
        <p:nvSpPr>
          <p:cNvPr id="6" name="Footer Placeholder 5">
            <a:extLst>
              <a:ext uri="{FF2B5EF4-FFF2-40B4-BE49-F238E27FC236}">
                <a16:creationId xmlns:a16="http://schemas.microsoft.com/office/drawing/2014/main" id="{69DE51C2-51D1-2844-8B92-1AB1C256B38F}"/>
              </a:ext>
            </a:extLst>
          </p:cNvPr>
          <p:cNvSpPr>
            <a:spLocks noGrp="1"/>
          </p:cNvSpPr>
          <p:nvPr>
            <p:ph type="ftr" sz="quarter" idx="11"/>
          </p:nvPr>
        </p:nvSpPr>
        <p:spPr/>
        <p:txBody>
          <a:bodyPr/>
          <a:lstStyle>
            <a:lvl1pPr>
              <a:defRPr baseline="0">
                <a:latin typeface="Usual" panose="020B0603030403020204" pitchFamily="34" charset="77"/>
              </a:defRPr>
            </a:lvl1pPr>
          </a:lstStyle>
          <a:p>
            <a:r>
              <a:rPr lang="en-US"/>
              <a:t>Edit footer to add department / title name</a:t>
            </a:r>
          </a:p>
        </p:txBody>
      </p:sp>
      <p:sp>
        <p:nvSpPr>
          <p:cNvPr id="7" name="Slide Number Placeholder 6">
            <a:extLst>
              <a:ext uri="{FF2B5EF4-FFF2-40B4-BE49-F238E27FC236}">
                <a16:creationId xmlns:a16="http://schemas.microsoft.com/office/drawing/2014/main" id="{741CC5F9-6DC8-594D-8441-39AD7AEACFD2}"/>
              </a:ext>
            </a:extLst>
          </p:cNvPr>
          <p:cNvSpPr>
            <a:spLocks noGrp="1"/>
          </p:cNvSpPr>
          <p:nvPr>
            <p:ph type="sldNum" sz="quarter" idx="12"/>
          </p:nvPr>
        </p:nvSpPr>
        <p:spPr/>
        <p:txBody>
          <a:bodyPr/>
          <a:lstStyle>
            <a:lvl1pPr>
              <a:defRPr baseline="0">
                <a:latin typeface="Usual" panose="020B0603030403020204" pitchFamily="34" charset="77"/>
              </a:defRPr>
            </a:lvl1pPr>
          </a:lstStyle>
          <a:p>
            <a:fld id="{8A16B8CB-D56F-2744-807F-154426EF1DF6}" type="slidenum">
              <a:rPr lang="en-US" smtClean="0"/>
              <a:pPr/>
              <a:t>‹#›</a:t>
            </a:fld>
            <a:endParaRPr lang="en-US"/>
          </a:p>
        </p:txBody>
      </p:sp>
      <p:sp>
        <p:nvSpPr>
          <p:cNvPr id="12" name="Text Placeholder 2">
            <a:extLst>
              <a:ext uri="{FF2B5EF4-FFF2-40B4-BE49-F238E27FC236}">
                <a16:creationId xmlns:a16="http://schemas.microsoft.com/office/drawing/2014/main" id="{ECD17435-89D2-1F4E-A337-D4EF05657D56}"/>
              </a:ext>
            </a:extLst>
          </p:cNvPr>
          <p:cNvSpPr>
            <a:spLocks noGrp="1"/>
          </p:cNvSpPr>
          <p:nvPr>
            <p:ph idx="13"/>
          </p:nvPr>
        </p:nvSpPr>
        <p:spPr>
          <a:xfrm>
            <a:off x="777241" y="1425156"/>
            <a:ext cx="4415732" cy="4873625"/>
          </a:xfrm>
          <a:prstGeom prst="rect">
            <a:avLst/>
          </a:prstGeom>
        </p:spPr>
        <p:txBody>
          <a:bodyPr vert="horz" lIns="91440" tIns="45720" rIns="91440" bIns="45720" rtlCol="0">
            <a:normAutofit/>
          </a:bodyPr>
          <a:lstStyle>
            <a:lvl1pPr algn="l">
              <a:defRPr sz="2300" b="0" i="0" cap="none" baseline="0">
                <a:solidFill>
                  <a:srgbClr val="0033A0"/>
                </a:solidFill>
                <a:latin typeface="Usual" panose="020B0603030403020204" pitchFamily="34" charset="77"/>
              </a:defRPr>
            </a:lvl1pPr>
            <a:lvl2pPr marL="800080" indent="-342891" algn="l">
              <a:buFont typeface="Wingdings" pitchFamily="2" charset="2"/>
              <a:buChar char="§"/>
              <a:defRPr sz="2000" b="0" i="0">
                <a:solidFill>
                  <a:srgbClr val="0033A0"/>
                </a:solidFill>
                <a:latin typeface="Usual" panose="020B0603030403020204" pitchFamily="34" charset="77"/>
              </a:defRPr>
            </a:lvl2pPr>
            <a:lvl3pPr marL="1257269" indent="-342891" algn="l">
              <a:buFont typeface="Wingdings" pitchFamily="2" charset="2"/>
              <a:buChar char="§"/>
              <a:defRPr sz="1800" b="0" i="0">
                <a:solidFill>
                  <a:srgbClr val="0033A0"/>
                </a:solidFill>
                <a:latin typeface="Usual" panose="020B0603030403020204" pitchFamily="34" charset="77"/>
              </a:defRPr>
            </a:lvl3pPr>
            <a:lvl4pPr marL="1657309" indent="-285744" algn="l">
              <a:buFont typeface="Wingdings" pitchFamily="2" charset="2"/>
              <a:buChar char="§"/>
              <a:defRPr sz="1600" b="0" i="0">
                <a:solidFill>
                  <a:srgbClr val="0033A0"/>
                </a:solidFill>
                <a:latin typeface="Usual" panose="020B0603030403020204" pitchFamily="34" charset="77"/>
              </a:defRPr>
            </a:lvl4pPr>
            <a:lvl5pPr marL="2114498" indent="-285744" algn="l">
              <a:buFont typeface="Wingdings" pitchFamily="2" charset="2"/>
              <a:buChar char="§"/>
              <a:defRPr sz="1600" b="0" i="0">
                <a:solidFill>
                  <a:srgbClr val="0033A0"/>
                </a:solidFill>
                <a:latin typeface="Usual" panose="020B0603030403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0B0FA85E-7020-944A-93D6-38523D0FA761}"/>
              </a:ext>
            </a:extLst>
          </p:cNvPr>
          <p:cNvSpPr>
            <a:spLocks noGrp="1"/>
          </p:cNvSpPr>
          <p:nvPr>
            <p:ph type="title"/>
          </p:nvPr>
        </p:nvSpPr>
        <p:spPr>
          <a:xfrm>
            <a:off x="777240" y="517363"/>
            <a:ext cx="10637520" cy="854240"/>
          </a:xfrm>
          <a:prstGeom prst="rect">
            <a:avLst/>
          </a:prstGeom>
        </p:spPr>
        <p:txBody>
          <a:bodyPr>
            <a:normAutofit/>
          </a:bodyPr>
          <a:lstStyle>
            <a:lvl1pPr algn="ctr">
              <a:defRPr sz="3600"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1156311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1E7409B-AE86-E549-8CF7-C68B7534B760}"/>
              </a:ext>
            </a:extLst>
          </p:cNvPr>
          <p:cNvPicPr>
            <a:picLocks noChangeAspect="1"/>
          </p:cNvPicPr>
          <p:nvPr userDrawn="1"/>
        </p:nvPicPr>
        <p:blipFill rotWithShape="1">
          <a:blip r:embed="rId2"/>
          <a:srcRect r="20698" b="1648"/>
          <a:stretch/>
        </p:blipFill>
        <p:spPr>
          <a:xfrm>
            <a:off x="-26505" y="1"/>
            <a:ext cx="12253844" cy="6410622"/>
          </a:xfrm>
          <a:prstGeom prst="rect">
            <a:avLst/>
          </a:prstGeom>
        </p:spPr>
      </p:pic>
      <p:sp>
        <p:nvSpPr>
          <p:cNvPr id="5" name="Date Placeholder 4">
            <a:extLst>
              <a:ext uri="{FF2B5EF4-FFF2-40B4-BE49-F238E27FC236}">
                <a16:creationId xmlns:a16="http://schemas.microsoft.com/office/drawing/2014/main" id="{2A7EFA3F-52C7-CF4A-A535-1FCECBD14787}"/>
              </a:ext>
            </a:extLst>
          </p:cNvPr>
          <p:cNvSpPr>
            <a:spLocks noGrp="1"/>
          </p:cNvSpPr>
          <p:nvPr>
            <p:ph type="dt" sz="half" idx="10"/>
          </p:nvPr>
        </p:nvSpPr>
        <p:spPr/>
        <p:txBody>
          <a:bodyPr/>
          <a:lstStyle>
            <a:lvl1pPr>
              <a:defRPr b="0" i="0">
                <a:latin typeface="Helvetica" pitchFamily="2" charset="0"/>
              </a:defRPr>
            </a:lvl1pPr>
          </a:lstStyle>
          <a:p>
            <a:fld id="{74121197-6D46-9B4B-8962-27872A5F938D}" type="datetime1">
              <a:rPr lang="en-US" smtClean="0"/>
              <a:t>5/18/2026</a:t>
            </a:fld>
            <a:endParaRPr lang="en-US"/>
          </a:p>
        </p:txBody>
      </p:sp>
      <p:sp>
        <p:nvSpPr>
          <p:cNvPr id="6" name="Footer Placeholder 5">
            <a:extLst>
              <a:ext uri="{FF2B5EF4-FFF2-40B4-BE49-F238E27FC236}">
                <a16:creationId xmlns:a16="http://schemas.microsoft.com/office/drawing/2014/main" id="{A2EF4374-907D-774A-B180-B77D54835942}"/>
              </a:ext>
            </a:extLst>
          </p:cNvPr>
          <p:cNvSpPr>
            <a:spLocks noGrp="1"/>
          </p:cNvSpPr>
          <p:nvPr>
            <p:ph type="ftr" sz="quarter" idx="11"/>
          </p:nvPr>
        </p:nvSpPr>
        <p:spPr/>
        <p:txBody>
          <a:bodyPr/>
          <a:lstStyle/>
          <a:p>
            <a:r>
              <a:rPr lang="en-US"/>
              <a:t>Edit footer to add department / title name</a:t>
            </a:r>
          </a:p>
        </p:txBody>
      </p:sp>
      <p:sp>
        <p:nvSpPr>
          <p:cNvPr id="7" name="Slide Number Placeholder 6">
            <a:extLst>
              <a:ext uri="{FF2B5EF4-FFF2-40B4-BE49-F238E27FC236}">
                <a16:creationId xmlns:a16="http://schemas.microsoft.com/office/drawing/2014/main" id="{CDA5CA39-6D57-0F49-BF1E-80F239C0EF78}"/>
              </a:ext>
            </a:extLst>
          </p:cNvPr>
          <p:cNvSpPr>
            <a:spLocks noGrp="1"/>
          </p:cNvSpPr>
          <p:nvPr>
            <p:ph type="sldNum" sz="quarter" idx="12"/>
          </p:nvPr>
        </p:nvSpPr>
        <p:spPr/>
        <p:txBody>
          <a:bodyPr/>
          <a:lstStyle/>
          <a:p>
            <a:fld id="{8A16B8CB-D56F-2744-807F-154426EF1DF6}" type="slidenum">
              <a:rPr lang="en-US" smtClean="0"/>
              <a:t>‹#›</a:t>
            </a:fld>
            <a:endParaRPr lang="en-US"/>
          </a:p>
        </p:txBody>
      </p:sp>
      <p:sp>
        <p:nvSpPr>
          <p:cNvPr id="9" name="Title 1">
            <a:extLst>
              <a:ext uri="{FF2B5EF4-FFF2-40B4-BE49-F238E27FC236}">
                <a16:creationId xmlns:a16="http://schemas.microsoft.com/office/drawing/2014/main" id="{5FA61980-6756-6247-A841-CE28551B6C43}"/>
              </a:ext>
            </a:extLst>
          </p:cNvPr>
          <p:cNvSpPr>
            <a:spLocks noGrp="1"/>
          </p:cNvSpPr>
          <p:nvPr>
            <p:ph type="title"/>
          </p:nvPr>
        </p:nvSpPr>
        <p:spPr>
          <a:xfrm>
            <a:off x="-26505" y="489647"/>
            <a:ext cx="12253844" cy="865937"/>
          </a:xfrm>
          <a:prstGeom prst="rect">
            <a:avLst/>
          </a:prstGeom>
        </p:spPr>
        <p:txBody>
          <a:bodyPr>
            <a:normAutofit/>
          </a:bodyPr>
          <a:lstStyle>
            <a:lvl1pPr algn="ctr">
              <a:defRPr sz="2700" baseline="0">
                <a:solidFill>
                  <a:schemeClr val="tx1"/>
                </a:solidFill>
              </a:defRPr>
            </a:lvl1pPr>
          </a:lstStyle>
          <a:p>
            <a:r>
              <a:rPr lang="en-US"/>
              <a:t>Click to edit Master title style</a:t>
            </a:r>
          </a:p>
        </p:txBody>
      </p:sp>
      <p:sp>
        <p:nvSpPr>
          <p:cNvPr id="10" name="Text Placeholder 2">
            <a:extLst>
              <a:ext uri="{FF2B5EF4-FFF2-40B4-BE49-F238E27FC236}">
                <a16:creationId xmlns:a16="http://schemas.microsoft.com/office/drawing/2014/main" id="{4A0BFF68-E123-D34A-BA67-332E491A28A8}"/>
              </a:ext>
            </a:extLst>
          </p:cNvPr>
          <p:cNvSpPr>
            <a:spLocks noGrp="1"/>
          </p:cNvSpPr>
          <p:nvPr>
            <p:ph idx="13"/>
          </p:nvPr>
        </p:nvSpPr>
        <p:spPr>
          <a:xfrm>
            <a:off x="429202" y="1425156"/>
            <a:ext cx="5547529" cy="4873625"/>
          </a:xfrm>
          <a:prstGeom prst="rect">
            <a:avLst/>
          </a:prstGeom>
        </p:spPr>
        <p:txBody>
          <a:bodyPr vert="horz" lIns="91440" tIns="45720" rIns="91440" bIns="45720" rtlCol="0">
            <a:normAutofit/>
          </a:bodyPr>
          <a:lstStyle>
            <a:lvl1pPr algn="l">
              <a:defRPr sz="1800" b="0" i="0" cap="none" baseline="0">
                <a:solidFill>
                  <a:srgbClr val="0033A0"/>
                </a:solidFill>
                <a:latin typeface="Helvetica" pitchFamily="2" charset="0"/>
              </a:defRPr>
            </a:lvl1pPr>
            <a:lvl2pPr marL="600060" indent="-257168" algn="l">
              <a:buFont typeface="Wingdings" pitchFamily="2" charset="2"/>
              <a:buChar char="§"/>
              <a:defRPr sz="1500" b="0" i="0">
                <a:solidFill>
                  <a:srgbClr val="0033A0"/>
                </a:solidFill>
                <a:latin typeface="Helvetica" pitchFamily="2" charset="0"/>
              </a:defRPr>
            </a:lvl2pPr>
            <a:lvl3pPr marL="942952" indent="-257168" algn="l">
              <a:buFont typeface="Wingdings" pitchFamily="2" charset="2"/>
              <a:buChar char="§"/>
              <a:defRPr sz="1350" b="0" i="0">
                <a:solidFill>
                  <a:srgbClr val="0033A0"/>
                </a:solidFill>
                <a:latin typeface="Helvetica" pitchFamily="2" charset="0"/>
              </a:defRPr>
            </a:lvl3pPr>
            <a:lvl4pPr marL="1242982" indent="-214308" algn="l">
              <a:buFont typeface="Wingdings" pitchFamily="2" charset="2"/>
              <a:buChar char="§"/>
              <a:defRPr sz="1200" b="0" i="0">
                <a:solidFill>
                  <a:srgbClr val="0033A0"/>
                </a:solidFill>
                <a:latin typeface="Helvetica" pitchFamily="2" charset="0"/>
              </a:defRPr>
            </a:lvl4pPr>
            <a:lvl5pPr marL="1585874" indent="-214308" algn="l">
              <a:buFont typeface="Wingdings" pitchFamily="2" charset="2"/>
              <a:buChar char="§"/>
              <a:defRPr sz="1200" b="0" i="0">
                <a:solidFill>
                  <a:srgbClr val="0033A0"/>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5152ADBB-C843-3945-A1DD-E5DB14C6E6C2}"/>
              </a:ext>
            </a:extLst>
          </p:cNvPr>
          <p:cNvSpPr>
            <a:spLocks noGrp="1"/>
          </p:cNvSpPr>
          <p:nvPr>
            <p:ph idx="14"/>
          </p:nvPr>
        </p:nvSpPr>
        <p:spPr>
          <a:xfrm>
            <a:off x="6241773" y="1425155"/>
            <a:ext cx="5547529" cy="4873625"/>
          </a:xfrm>
          <a:prstGeom prst="rect">
            <a:avLst/>
          </a:prstGeom>
        </p:spPr>
        <p:txBody>
          <a:bodyPr vert="horz" lIns="91440" tIns="45720" rIns="91440" bIns="45720" rtlCol="0">
            <a:normAutofit/>
          </a:bodyPr>
          <a:lstStyle>
            <a:lvl1pPr algn="l">
              <a:defRPr sz="1800" b="0" i="0" cap="none" baseline="0">
                <a:solidFill>
                  <a:srgbClr val="0033A0"/>
                </a:solidFill>
                <a:latin typeface="Helvetica" pitchFamily="2" charset="0"/>
              </a:defRPr>
            </a:lvl1pPr>
            <a:lvl2pPr marL="600060" indent="-257168" algn="l">
              <a:buFont typeface="Wingdings" pitchFamily="2" charset="2"/>
              <a:buChar char="§"/>
              <a:defRPr sz="1500" b="0" i="0">
                <a:solidFill>
                  <a:srgbClr val="0033A0"/>
                </a:solidFill>
                <a:latin typeface="Helvetica" pitchFamily="2" charset="0"/>
              </a:defRPr>
            </a:lvl2pPr>
            <a:lvl3pPr marL="942952" indent="-257168" algn="l">
              <a:buFont typeface="Wingdings" pitchFamily="2" charset="2"/>
              <a:buChar char="§"/>
              <a:defRPr sz="1350" b="0" i="0">
                <a:solidFill>
                  <a:srgbClr val="0033A0"/>
                </a:solidFill>
                <a:latin typeface="Helvetica" pitchFamily="2" charset="0"/>
              </a:defRPr>
            </a:lvl3pPr>
            <a:lvl4pPr marL="1242982" indent="-214308" algn="l">
              <a:buFont typeface="Wingdings" pitchFamily="2" charset="2"/>
              <a:buChar char="§"/>
              <a:defRPr sz="1200" b="0" i="0">
                <a:solidFill>
                  <a:srgbClr val="0033A0"/>
                </a:solidFill>
                <a:latin typeface="Helvetica" pitchFamily="2" charset="0"/>
              </a:defRPr>
            </a:lvl4pPr>
            <a:lvl5pPr marL="1585874" indent="-214308" algn="l">
              <a:buFont typeface="Wingdings" pitchFamily="2" charset="2"/>
              <a:buChar char="§"/>
              <a:defRPr sz="1200" b="0" i="0">
                <a:solidFill>
                  <a:srgbClr val="0033A0"/>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CE063465-CFF6-D743-AC1D-586FC51184C3}"/>
              </a:ext>
            </a:extLst>
          </p:cNvPr>
          <p:cNvCxnSpPr/>
          <p:nvPr userDrawn="1"/>
        </p:nvCxnSpPr>
        <p:spPr>
          <a:xfrm>
            <a:off x="6029740" y="1425155"/>
            <a:ext cx="0" cy="487362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49592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70000" y="3260725"/>
            <a:ext cx="5321300" cy="2200275"/>
          </a:xfrm>
          <a:prstGeom prst="rect">
            <a:avLst/>
          </a:prstGeom>
        </p:spPr>
        <p:txBody>
          <a:bodyPr/>
          <a:lstStyle>
            <a:lvl1pPr>
              <a:defRPr baseline="0"/>
            </a:lvl1pPr>
          </a:lstStyle>
          <a:p>
            <a:r>
              <a:rPr lang="en-US"/>
              <a:t>SUBHEAD 1</a:t>
            </a:r>
            <a:br>
              <a:rPr lang="en-US"/>
            </a:br>
            <a:r>
              <a:rPr lang="en-US"/>
              <a:t>SUBHEAD 2</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70700" y="-139700"/>
            <a:ext cx="6724155" cy="7783330"/>
          </a:xfrm>
          <a:prstGeom prst="rect">
            <a:avLst/>
          </a:prstGeom>
        </p:spPr>
      </p:pic>
    </p:spTree>
    <p:extLst>
      <p:ext uri="{BB962C8B-B14F-4D97-AF65-F5344CB8AC3E}">
        <p14:creationId xmlns:p14="http://schemas.microsoft.com/office/powerpoint/2010/main" val="1332894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Rectangle 2"/>
          <p:cNvSpPr/>
          <p:nvPr userDrawn="1"/>
        </p:nvSpPr>
        <p:spPr>
          <a:xfrm>
            <a:off x="0" y="-241300"/>
            <a:ext cx="12382500" cy="7099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hasCustomPrompt="1"/>
          </p:nvPr>
        </p:nvSpPr>
        <p:spPr>
          <a:xfrm>
            <a:off x="1270000" y="3146425"/>
            <a:ext cx="5321300" cy="2200275"/>
          </a:xfrm>
          <a:prstGeom prst="rect">
            <a:avLst/>
          </a:prstGeom>
        </p:spPr>
        <p:txBody>
          <a:bodyPr/>
          <a:lstStyle>
            <a:lvl1pPr>
              <a:defRPr baseline="0">
                <a:solidFill>
                  <a:schemeClr val="accent3"/>
                </a:solidFill>
              </a:defRPr>
            </a:lvl1pPr>
          </a:lstStyle>
          <a:p>
            <a:r>
              <a:rPr lang="en-US"/>
              <a:t>SUBHEAD 1</a:t>
            </a:r>
            <a:br>
              <a:rPr lang="en-US"/>
            </a:br>
            <a:r>
              <a:rPr lang="en-US"/>
              <a:t>SUBHEAD 2</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02441" y="-266700"/>
            <a:ext cx="6460672" cy="778333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8922" y="1277236"/>
            <a:ext cx="4472805" cy="1393256"/>
          </a:xfrm>
          <a:prstGeom prst="rect">
            <a:avLst/>
          </a:prstGeom>
        </p:spPr>
      </p:pic>
    </p:spTree>
    <p:extLst>
      <p:ext uri="{BB962C8B-B14F-4D97-AF65-F5344CB8AC3E}">
        <p14:creationId xmlns:p14="http://schemas.microsoft.com/office/powerpoint/2010/main" val="75808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270000" y="3416300"/>
            <a:ext cx="5321300" cy="2200275"/>
          </a:xfrm>
          <a:prstGeom prst="rect">
            <a:avLst/>
          </a:prstGeom>
        </p:spPr>
        <p:txBody>
          <a:bodyPr/>
          <a:lstStyle>
            <a:lvl1pPr>
              <a:defRPr baseline="0">
                <a:solidFill>
                  <a:schemeClr val="accent5"/>
                </a:solidFill>
              </a:defRPr>
            </a:lvl1pPr>
          </a:lstStyle>
          <a:p>
            <a:r>
              <a:rPr lang="en-US"/>
              <a:t>SUBHEAD 1</a:t>
            </a:r>
            <a:br>
              <a:rPr lang="en-US"/>
            </a:br>
            <a:r>
              <a:rPr lang="en-US"/>
              <a:t>SUBHEAD 2</a:t>
            </a:r>
          </a:p>
        </p:txBody>
      </p:sp>
      <p:sp>
        <p:nvSpPr>
          <p:cNvPr id="9" name="Picture Placeholder 2"/>
          <p:cNvSpPr>
            <a:spLocks noGrp="1"/>
          </p:cNvSpPr>
          <p:nvPr>
            <p:ph type="pic" idx="1"/>
          </p:nvPr>
        </p:nvSpPr>
        <p:spPr>
          <a:xfrm>
            <a:off x="7670800" y="3416300"/>
            <a:ext cx="4508500" cy="34417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Picture Placeholder 2"/>
          <p:cNvSpPr>
            <a:spLocks noGrp="1"/>
          </p:cNvSpPr>
          <p:nvPr>
            <p:ph type="pic" idx="10"/>
          </p:nvPr>
        </p:nvSpPr>
        <p:spPr>
          <a:xfrm>
            <a:off x="7670800" y="0"/>
            <a:ext cx="4521200" cy="34163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185420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241300"/>
            <a:ext cx="12382500" cy="7099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p:cNvSpPr>
            <a:spLocks noGrp="1"/>
          </p:cNvSpPr>
          <p:nvPr>
            <p:ph type="pic" idx="1"/>
          </p:nvPr>
        </p:nvSpPr>
        <p:spPr>
          <a:xfrm>
            <a:off x="7670800" y="3416300"/>
            <a:ext cx="4508500" cy="34417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Picture Placeholder 2"/>
          <p:cNvSpPr>
            <a:spLocks noGrp="1"/>
          </p:cNvSpPr>
          <p:nvPr>
            <p:ph type="pic" idx="10"/>
          </p:nvPr>
        </p:nvSpPr>
        <p:spPr>
          <a:xfrm>
            <a:off x="7670800" y="-241300"/>
            <a:ext cx="4521200" cy="3657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Title 1"/>
          <p:cNvSpPr>
            <a:spLocks noGrp="1"/>
          </p:cNvSpPr>
          <p:nvPr>
            <p:ph type="title" hasCustomPrompt="1"/>
          </p:nvPr>
        </p:nvSpPr>
        <p:spPr>
          <a:xfrm>
            <a:off x="1270000" y="3146425"/>
            <a:ext cx="5321300" cy="2200275"/>
          </a:xfrm>
          <a:prstGeom prst="rect">
            <a:avLst/>
          </a:prstGeom>
        </p:spPr>
        <p:txBody>
          <a:bodyPr/>
          <a:lstStyle>
            <a:lvl1pPr>
              <a:defRPr baseline="0">
                <a:solidFill>
                  <a:schemeClr val="accent2"/>
                </a:solidFill>
              </a:defRPr>
            </a:lvl1pPr>
          </a:lstStyle>
          <a:p>
            <a:r>
              <a:rPr lang="en-US"/>
              <a:t>SUBHEAD 1</a:t>
            </a:r>
            <a:br>
              <a:rPr lang="en-US"/>
            </a:br>
            <a:r>
              <a:rPr lang="en-US"/>
              <a:t>SUBHEAD 2</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18922" y="1277236"/>
            <a:ext cx="4472805" cy="1393256"/>
          </a:xfrm>
          <a:prstGeom prst="rect">
            <a:avLst/>
          </a:prstGeom>
        </p:spPr>
      </p:pic>
    </p:spTree>
    <p:extLst>
      <p:ext uri="{BB962C8B-B14F-4D97-AF65-F5344CB8AC3E}">
        <p14:creationId xmlns:p14="http://schemas.microsoft.com/office/powerpoint/2010/main" val="1982662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0" y="-241300"/>
            <a:ext cx="12382500" cy="7099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hasCustomPrompt="1"/>
          </p:nvPr>
        </p:nvSpPr>
        <p:spPr>
          <a:xfrm>
            <a:off x="1270000" y="3146425"/>
            <a:ext cx="5321300" cy="2200275"/>
          </a:xfrm>
          <a:prstGeom prst="rect">
            <a:avLst/>
          </a:prstGeom>
        </p:spPr>
        <p:txBody>
          <a:bodyPr/>
          <a:lstStyle>
            <a:lvl1pPr>
              <a:defRPr baseline="0">
                <a:solidFill>
                  <a:schemeClr val="accent3"/>
                </a:solidFill>
              </a:defRPr>
            </a:lvl1pPr>
          </a:lstStyle>
          <a:p>
            <a:r>
              <a:rPr lang="en-US"/>
              <a:t>SUBHEAD 1</a:t>
            </a:r>
            <a:br>
              <a:rPr lang="en-US"/>
            </a:br>
            <a:r>
              <a:rPr lang="en-US"/>
              <a:t>SUBHEAD 2</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02441" y="-266700"/>
            <a:ext cx="6460672" cy="778333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8922" y="1277236"/>
            <a:ext cx="4472805" cy="1393256"/>
          </a:xfrm>
          <a:prstGeom prst="rect">
            <a:avLst/>
          </a:prstGeom>
        </p:spPr>
      </p:pic>
    </p:spTree>
    <p:extLst>
      <p:ext uri="{BB962C8B-B14F-4D97-AF65-F5344CB8AC3E}">
        <p14:creationId xmlns:p14="http://schemas.microsoft.com/office/powerpoint/2010/main" val="1103399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270000" y="3222625"/>
            <a:ext cx="5321300" cy="2200275"/>
          </a:xfrm>
          <a:prstGeom prst="rect">
            <a:avLst/>
          </a:prstGeom>
        </p:spPr>
        <p:txBody>
          <a:bodyPr/>
          <a:lstStyle>
            <a:lvl1pPr>
              <a:defRPr baseline="0">
                <a:solidFill>
                  <a:schemeClr val="accent5"/>
                </a:solidFill>
              </a:defRPr>
            </a:lvl1pPr>
          </a:lstStyle>
          <a:p>
            <a:r>
              <a:rPr lang="en-US"/>
              <a:t>SUBHEAD 1</a:t>
            </a:r>
            <a:br>
              <a:rPr lang="en-US"/>
            </a:br>
            <a:r>
              <a:rPr lang="en-US"/>
              <a:t>SUBHEAD 2</a:t>
            </a:r>
          </a:p>
        </p:txBody>
      </p:sp>
    </p:spTree>
    <p:extLst>
      <p:ext uri="{BB962C8B-B14F-4D97-AF65-F5344CB8AC3E}">
        <p14:creationId xmlns:p14="http://schemas.microsoft.com/office/powerpoint/2010/main" val="291667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24000" y="2459038"/>
            <a:ext cx="9144000" cy="1655762"/>
          </a:xfrm>
        </p:spPr>
        <p:txBody>
          <a:bodyPr/>
          <a:lstStyle>
            <a:lvl1pPr marL="0" indent="0" algn="l">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itle Placeholder 1"/>
          <p:cNvSpPr>
            <a:spLocks noGrp="1"/>
          </p:cNvSpPr>
          <p:nvPr>
            <p:ph type="title"/>
          </p:nvPr>
        </p:nvSpPr>
        <p:spPr>
          <a:xfrm>
            <a:off x="533400" y="310429"/>
            <a:ext cx="10515600" cy="642071"/>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Tree>
    <p:extLst>
      <p:ext uri="{BB962C8B-B14F-4D97-AF65-F5344CB8AC3E}">
        <p14:creationId xmlns:p14="http://schemas.microsoft.com/office/powerpoint/2010/main" val="1551596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478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p:cNvSpPr>
            <a:spLocks noGrp="1"/>
          </p:cNvSpPr>
          <p:nvPr>
            <p:ph type="title"/>
          </p:nvPr>
        </p:nvSpPr>
        <p:spPr>
          <a:xfrm>
            <a:off x="533400" y="310429"/>
            <a:ext cx="10515600" cy="642071"/>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Tree>
    <p:extLst>
      <p:ext uri="{BB962C8B-B14F-4D97-AF65-F5344CB8AC3E}">
        <p14:creationId xmlns:p14="http://schemas.microsoft.com/office/powerpoint/2010/main" val="793626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654969"/>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54969"/>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p:cNvSpPr>
            <a:spLocks noGrp="1"/>
          </p:cNvSpPr>
          <p:nvPr>
            <p:ph type="title"/>
          </p:nvPr>
        </p:nvSpPr>
        <p:spPr>
          <a:xfrm>
            <a:off x="533400" y="310429"/>
            <a:ext cx="10515600" cy="642071"/>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spTree>
    <p:extLst>
      <p:ext uri="{BB962C8B-B14F-4D97-AF65-F5344CB8AC3E}">
        <p14:creationId xmlns:p14="http://schemas.microsoft.com/office/powerpoint/2010/main" val="55029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6"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heme" Target="../theme/theme2.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318922" y="1277237"/>
            <a:ext cx="4472805" cy="1393256"/>
          </a:xfrm>
          <a:prstGeom prst="rect">
            <a:avLst/>
          </a:prstGeom>
        </p:spPr>
      </p:pic>
    </p:spTree>
    <p:extLst>
      <p:ext uri="{BB962C8B-B14F-4D97-AF65-F5344CB8AC3E}">
        <p14:creationId xmlns:p14="http://schemas.microsoft.com/office/powerpoint/2010/main" val="2066034547"/>
      </p:ext>
    </p:extLst>
  </p:cSld>
  <p:clrMap bg1="lt1" tx1="dk1" bg2="lt2" tx2="dk2" accent1="accent1" accent2="accent2" accent3="accent3" accent4="accent4" accent5="accent5" accent6="accent6" hlink="hlink" folHlink="folHlink"/>
  <p:sldLayoutIdLst>
    <p:sldLayoutId id="2147483712" r:id="rId1"/>
    <p:sldLayoutId id="2147483708" r:id="rId2"/>
    <p:sldLayoutId id="2147483699" r:id="rId3"/>
    <p:sldLayoutId id="2147483709" r:id="rId4"/>
    <p:sldLayoutId id="2147483710" r:id="rId5"/>
    <p:sldLayoutId id="2147483711" r:id="rId6"/>
  </p:sldLayoutIdLst>
  <p:txStyles>
    <p:titleStyle>
      <a:lvl1pPr algn="l" defTabSz="914400" rtl="0" eaLnBrk="1" latinLnBrk="0" hangingPunct="1">
        <a:lnSpc>
          <a:spcPct val="90000"/>
        </a:lnSpc>
        <a:spcBef>
          <a:spcPct val="0"/>
        </a:spcBef>
        <a:buNone/>
        <a:defRPr sz="4400" kern="1200">
          <a:solidFill>
            <a:schemeClr val="accent4"/>
          </a:solidFill>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2714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279400" y="-215899"/>
            <a:ext cx="12700000" cy="1193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520700" y="0"/>
            <a:ext cx="10515600" cy="1325563"/>
          </a:xfrm>
          <a:prstGeom prst="rect">
            <a:avLst/>
          </a:prstGeom>
        </p:spPr>
        <p:txBody>
          <a:bodyPr vert="horz" lIns="91440" tIns="45720" rIns="91440" bIns="45720" rtlCol="0" anchor="ctr">
            <a:normAutofit/>
          </a:bodyPr>
          <a:lstStyle/>
          <a:p>
            <a:r>
              <a:rPr lang="en-US"/>
              <a:t>CLICK TO EDIT </a:t>
            </a:r>
            <a:br>
              <a:rPr lang="en-US"/>
            </a:br>
            <a:r>
              <a:rPr lang="en-US"/>
              <a:t>MASTER TITLE STYLE</a:t>
            </a:r>
          </a:p>
        </p:txBody>
      </p:sp>
      <p:pic>
        <p:nvPicPr>
          <p:cNvPr id="9" name="Picture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8200" y="6190097"/>
            <a:ext cx="1822261" cy="567625"/>
          </a:xfrm>
          <a:prstGeom prst="rect">
            <a:avLst/>
          </a:prstGeom>
        </p:spPr>
      </p:pic>
    </p:spTree>
    <p:extLst>
      <p:ext uri="{BB962C8B-B14F-4D97-AF65-F5344CB8AC3E}">
        <p14:creationId xmlns:p14="http://schemas.microsoft.com/office/powerpoint/2010/main" val="6585074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8" r:id="rId3"/>
    <p:sldLayoutId id="2147483692" r:id="rId4"/>
    <p:sldLayoutId id="2147483693" r:id="rId5"/>
    <p:sldLayoutId id="2147483713" r:id="rId6"/>
    <p:sldLayoutId id="2147483714" r:id="rId7"/>
    <p:sldLayoutId id="2147483715" r:id="rId8"/>
    <p:sldLayoutId id="2147483717" r:id="rId9"/>
    <p:sldLayoutId id="2147483718" r:id="rId10"/>
    <p:sldLayoutId id="2147483719" r:id="rId11"/>
    <p:sldLayoutId id="2147483720" r:id="rId12"/>
    <p:sldLayoutId id="2147483721" r:id="rId13"/>
    <p:sldLayoutId id="2147483722" r:id="rId14"/>
  </p:sldLayoutIdLst>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8" Type="http://schemas.openxmlformats.org/officeDocument/2006/relationships/hyperlink" Target="https://www.capc.org/documents/download/324/" TargetMode="External"/><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s://www.mypcnow.org/fast-fact/opioid-use-in-renal-failure/"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hyperlink" Target="https://www.mypcnow.org/fast-fact/opioid-use-in-liver-failure/"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openxmlformats.org/officeDocument/2006/relationships/hyperlink" Target="https://nida.nih.gov/nidamed-medical-health-professionals/screening-tools-resources/opioid-risk-tool-oud-ort-oud" TargetMode="External"/><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chart" Target="../charts/chart1.xml"/><Relationship Id="rId7" Type="http://schemas.openxmlformats.org/officeDocument/2006/relationships/diagramColors" Target="../diagrams/colors11.xml"/><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B675E-A11A-4752-8E00-C212D9DA6BD5}"/>
              </a:ext>
            </a:extLst>
          </p:cNvPr>
          <p:cNvSpPr>
            <a:spLocks noGrp="1"/>
          </p:cNvSpPr>
          <p:nvPr>
            <p:ph type="title"/>
          </p:nvPr>
        </p:nvSpPr>
        <p:spPr>
          <a:xfrm>
            <a:off x="1238467" y="2777249"/>
            <a:ext cx="6570719" cy="2200275"/>
          </a:xfrm>
        </p:spPr>
        <p:txBody>
          <a:bodyPr/>
          <a:lstStyle/>
          <a:p>
            <a:r>
              <a:rPr lang="en-US" sz="3600" dirty="0">
                <a:solidFill>
                  <a:schemeClr val="accent1"/>
                </a:solidFill>
              </a:rPr>
              <a:t>Inpatient Management of Cancer-Related Symptoms</a:t>
            </a:r>
            <a:br>
              <a:rPr lang="en-US" dirty="0">
                <a:solidFill>
                  <a:schemeClr val="accent1"/>
                </a:solidFill>
              </a:rPr>
            </a:br>
            <a:br>
              <a:rPr lang="en-US" sz="1600" dirty="0">
                <a:solidFill>
                  <a:schemeClr val="accent1"/>
                </a:solidFill>
              </a:rPr>
            </a:br>
            <a:r>
              <a:rPr lang="en-US" sz="1600" dirty="0">
                <a:solidFill>
                  <a:schemeClr val="accent1"/>
                </a:solidFill>
              </a:rPr>
              <a:t>Katrina Nickels, MD</a:t>
            </a:r>
            <a:br>
              <a:rPr lang="en-US" sz="1600" dirty="0">
                <a:solidFill>
                  <a:schemeClr val="accent1"/>
                </a:solidFill>
              </a:rPr>
            </a:br>
            <a:r>
              <a:rPr lang="en-US" sz="1600" dirty="0">
                <a:solidFill>
                  <a:schemeClr val="accent1"/>
                </a:solidFill>
              </a:rPr>
              <a:t>Assistant Professor</a:t>
            </a:r>
            <a:br>
              <a:rPr lang="en-US" sz="1600" dirty="0">
                <a:solidFill>
                  <a:schemeClr val="accent1"/>
                </a:solidFill>
              </a:rPr>
            </a:br>
            <a:r>
              <a:rPr lang="en-US" sz="1600" dirty="0">
                <a:solidFill>
                  <a:schemeClr val="accent1"/>
                </a:solidFill>
              </a:rPr>
              <a:t>University of College of Medicine</a:t>
            </a:r>
            <a:br>
              <a:rPr lang="en-US" sz="1600" dirty="0">
                <a:solidFill>
                  <a:schemeClr val="accent1"/>
                </a:solidFill>
              </a:rPr>
            </a:br>
            <a:r>
              <a:rPr lang="en-US" sz="1600" dirty="0">
                <a:solidFill>
                  <a:schemeClr val="accent1"/>
                </a:solidFill>
              </a:rPr>
              <a:t>Department of Internal Medicine, Division of Palliative &amp; Supportive Care</a:t>
            </a:r>
            <a:br>
              <a:rPr lang="en-US" sz="1600" dirty="0">
                <a:solidFill>
                  <a:schemeClr val="accent1"/>
                </a:solidFill>
              </a:rPr>
            </a:br>
            <a:br>
              <a:rPr lang="en-US" sz="1600" dirty="0">
                <a:solidFill>
                  <a:schemeClr val="accent1"/>
                </a:solidFill>
              </a:rPr>
            </a:br>
            <a:r>
              <a:rPr lang="en-US" sz="1600" dirty="0">
                <a:solidFill>
                  <a:schemeClr val="accent1"/>
                </a:solidFill>
              </a:rPr>
              <a:t>Marianne Carter, PharmD</a:t>
            </a:r>
            <a:br>
              <a:rPr lang="en-US" sz="1600" dirty="0">
                <a:solidFill>
                  <a:schemeClr val="accent1"/>
                </a:solidFill>
              </a:rPr>
            </a:br>
            <a:r>
              <a:rPr lang="en-US" sz="1600" dirty="0">
                <a:solidFill>
                  <a:schemeClr val="accent1"/>
                </a:solidFill>
              </a:rPr>
              <a:t>Clinical Pharmacy Specialist</a:t>
            </a:r>
            <a:br>
              <a:rPr lang="en-US" sz="1600" dirty="0">
                <a:solidFill>
                  <a:schemeClr val="accent1"/>
                </a:solidFill>
              </a:rPr>
            </a:br>
            <a:r>
              <a:rPr lang="en-US" sz="1600" dirty="0">
                <a:solidFill>
                  <a:schemeClr val="accent1"/>
                </a:solidFill>
              </a:rPr>
              <a:t>Palliative Care &amp; Pain Management</a:t>
            </a:r>
          </a:p>
        </p:txBody>
      </p:sp>
    </p:spTree>
    <p:extLst>
      <p:ext uri="{BB962C8B-B14F-4D97-AF65-F5344CB8AC3E}">
        <p14:creationId xmlns:p14="http://schemas.microsoft.com/office/powerpoint/2010/main" val="4108072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8C3D4E1-DF36-4871-82A2-F2450318E38B}"/>
              </a:ext>
            </a:extLst>
          </p:cNvPr>
          <p:cNvGraphicFramePr>
            <a:graphicFrameLocks noGrp="1"/>
          </p:cNvGraphicFramePr>
          <p:nvPr>
            <p:ph idx="1"/>
            <p:extLst>
              <p:ext uri="{D42A27DB-BD31-4B8C-83A1-F6EECF244321}">
                <p14:modId xmlns:p14="http://schemas.microsoft.com/office/powerpoint/2010/main" val="1319396277"/>
              </p:ext>
            </p:extLst>
          </p:nvPr>
        </p:nvGraphicFramePr>
        <p:xfrm>
          <a:off x="838200" y="146969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B53A2361-4D12-496D-9311-5148A8D5201E}"/>
              </a:ext>
            </a:extLst>
          </p:cNvPr>
          <p:cNvSpPr>
            <a:spLocks noGrp="1"/>
          </p:cNvSpPr>
          <p:nvPr>
            <p:ph type="title"/>
          </p:nvPr>
        </p:nvSpPr>
        <p:spPr/>
        <p:txBody>
          <a:bodyPr/>
          <a:lstStyle/>
          <a:p>
            <a:r>
              <a:rPr lang="en-US" dirty="0"/>
              <a:t>Cancer-Related Pain</a:t>
            </a:r>
          </a:p>
        </p:txBody>
      </p:sp>
      <p:sp>
        <p:nvSpPr>
          <p:cNvPr id="5" name="Google Shape;242;p28">
            <a:extLst>
              <a:ext uri="{FF2B5EF4-FFF2-40B4-BE49-F238E27FC236}">
                <a16:creationId xmlns:a16="http://schemas.microsoft.com/office/drawing/2014/main" id="{9F9007E3-B80F-452C-A7EF-D8F3F1330322}"/>
              </a:ext>
            </a:extLst>
          </p:cNvPr>
          <p:cNvSpPr txBox="1"/>
          <p:nvPr/>
        </p:nvSpPr>
        <p:spPr>
          <a:xfrm>
            <a:off x="5232400" y="6437284"/>
            <a:ext cx="6959600" cy="400069"/>
          </a:xfrm>
          <a:prstGeom prst="rect">
            <a:avLst/>
          </a:prstGeom>
          <a:noFill/>
          <a:ln>
            <a:noFill/>
          </a:ln>
        </p:spPr>
        <p:txBody>
          <a:bodyPr spcFirstLastPara="1" wrap="square" lIns="91433" tIns="45700" rIns="91433" bIns="45700" anchor="t" anchorCtr="0">
            <a:spAutoFit/>
          </a:bodyPr>
          <a:lstStyle/>
          <a:p>
            <a:pPr algn="r"/>
            <a:r>
              <a:rPr lang="en" sz="1000" dirty="0">
                <a:solidFill>
                  <a:schemeClr val="dk1"/>
                </a:solidFill>
                <a:ea typeface="Calibri"/>
                <a:cs typeface="Calibri"/>
                <a:sym typeface="Calibri"/>
              </a:rPr>
              <a:t>US Department of Health and Human Services, National Institutes of Health, National Cancer Institute. Updated November 17, 2022. https://www.cancer.gov/about-cancer/treatment/side-effects/pain</a:t>
            </a:r>
            <a:endParaRPr sz="1000" dirty="0">
              <a:solidFill>
                <a:schemeClr val="dk1"/>
              </a:solidFill>
              <a:ea typeface="Calibri"/>
              <a:cs typeface="Calibri"/>
              <a:sym typeface="Calibri"/>
            </a:endParaRPr>
          </a:p>
        </p:txBody>
      </p:sp>
    </p:spTree>
    <p:extLst>
      <p:ext uri="{BB962C8B-B14F-4D97-AF65-F5344CB8AC3E}">
        <p14:creationId xmlns:p14="http://schemas.microsoft.com/office/powerpoint/2010/main" val="3833460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8">
          <a:extLst>
            <a:ext uri="{FF2B5EF4-FFF2-40B4-BE49-F238E27FC236}">
              <a16:creationId xmlns:a16="http://schemas.microsoft.com/office/drawing/2014/main" id="{63054EB0-7FE8-71D1-6014-5113CB6F07D4}"/>
            </a:ext>
          </a:extLst>
        </p:cNvPr>
        <p:cNvGrpSpPr/>
        <p:nvPr/>
      </p:nvGrpSpPr>
      <p:grpSpPr>
        <a:xfrm>
          <a:off x="0" y="0"/>
          <a:ext cx="0" cy="0"/>
          <a:chOff x="0" y="0"/>
          <a:chExt cx="0" cy="0"/>
        </a:xfrm>
      </p:grpSpPr>
      <p:pic>
        <p:nvPicPr>
          <p:cNvPr id="109" name="Google Shape;109;p21">
            <a:extLst>
              <a:ext uri="{FF2B5EF4-FFF2-40B4-BE49-F238E27FC236}">
                <a16:creationId xmlns:a16="http://schemas.microsoft.com/office/drawing/2014/main" id="{3CB0A1DE-3B62-A7BD-F3DA-C854D474749B}"/>
              </a:ext>
            </a:extLst>
          </p:cNvPr>
          <p:cNvPicPr preferRelativeResize="0"/>
          <p:nvPr/>
        </p:nvPicPr>
        <p:blipFill rotWithShape="1">
          <a:blip r:embed="rId3"/>
          <a:srcRect l="-2354" t="1465" r="5857" b="1465"/>
          <a:stretch/>
        </p:blipFill>
        <p:spPr>
          <a:xfrm>
            <a:off x="3392467" y="1647825"/>
            <a:ext cx="5407065" cy="4351338"/>
          </a:xfrm>
          <a:prstGeom prst="rect">
            <a:avLst/>
          </a:prstGeom>
          <a:noFill/>
          <a:ln>
            <a:noFill/>
          </a:ln>
        </p:spPr>
      </p:pic>
      <p:sp>
        <p:nvSpPr>
          <p:cNvPr id="110" name="Google Shape;110;p21">
            <a:extLst>
              <a:ext uri="{FF2B5EF4-FFF2-40B4-BE49-F238E27FC236}">
                <a16:creationId xmlns:a16="http://schemas.microsoft.com/office/drawing/2014/main" id="{837C8601-E0E1-0DD0-B9FC-6643933CC77E}"/>
              </a:ext>
            </a:extLst>
          </p:cNvPr>
          <p:cNvSpPr txBox="1"/>
          <p:nvPr/>
        </p:nvSpPr>
        <p:spPr>
          <a:xfrm>
            <a:off x="533400" y="310429"/>
            <a:ext cx="10515600" cy="642071"/>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nSpc>
                <a:spcPct val="90000"/>
              </a:lnSpc>
              <a:spcBef>
                <a:spcPct val="0"/>
              </a:spcBef>
              <a:spcAft>
                <a:spcPts val="600"/>
              </a:spcAft>
            </a:pPr>
            <a:endParaRPr lang="en-US" sz="1500" kern="1200">
              <a:solidFill>
                <a:schemeClr val="bg1"/>
              </a:solidFill>
              <a:latin typeface="+mj-lt"/>
              <a:ea typeface="+mj-ea"/>
              <a:cs typeface="+mj-cs"/>
            </a:endParaRPr>
          </a:p>
        </p:txBody>
      </p:sp>
      <p:sp>
        <p:nvSpPr>
          <p:cNvPr id="4" name="TextBox 3">
            <a:extLst>
              <a:ext uri="{FF2B5EF4-FFF2-40B4-BE49-F238E27FC236}">
                <a16:creationId xmlns:a16="http://schemas.microsoft.com/office/drawing/2014/main" id="{1FD83D40-5E95-0B96-1C22-4B7733CC843E}"/>
              </a:ext>
            </a:extLst>
          </p:cNvPr>
          <p:cNvSpPr txBox="1"/>
          <p:nvPr/>
        </p:nvSpPr>
        <p:spPr>
          <a:xfrm>
            <a:off x="5317067" y="6488668"/>
            <a:ext cx="6874933" cy="369332"/>
          </a:xfrm>
          <a:prstGeom prst="rect">
            <a:avLst/>
          </a:prstGeom>
          <a:noFill/>
        </p:spPr>
        <p:txBody>
          <a:bodyPr wrap="square" rtlCol="0">
            <a:spAutoFit/>
          </a:bodyPr>
          <a:lstStyle/>
          <a:p>
            <a:pPr lvl="0" algn="r">
              <a:lnSpc>
                <a:spcPct val="90000"/>
              </a:lnSpc>
              <a:spcBef>
                <a:spcPct val="0"/>
              </a:spcBef>
              <a:spcAft>
                <a:spcPts val="600"/>
              </a:spcAft>
            </a:pPr>
            <a:r>
              <a:rPr lang="en-US" sz="1000" dirty="0" err="1">
                <a:solidFill>
                  <a:schemeClr val="tx2"/>
                </a:solidFill>
              </a:rPr>
              <a:t>Zasler</a:t>
            </a:r>
            <a:r>
              <a:rPr lang="en-US" sz="1000" dirty="0">
                <a:solidFill>
                  <a:schemeClr val="tx2"/>
                </a:solidFill>
              </a:rPr>
              <a:t>, Nathan &amp; </a:t>
            </a:r>
            <a:r>
              <a:rPr lang="en-US" sz="1000" dirty="0" err="1">
                <a:solidFill>
                  <a:schemeClr val="tx2"/>
                </a:solidFill>
              </a:rPr>
              <a:t>Martelli</a:t>
            </a:r>
            <a:r>
              <a:rPr lang="en-US" sz="1000" dirty="0">
                <a:solidFill>
                  <a:schemeClr val="tx2"/>
                </a:solidFill>
              </a:rPr>
              <a:t>, Michael &amp; Nicholson, Keith. (2012). Post-Traumatic Pain Disorders: Medical Assessment and Management. 10.1891/9781617050572.0057. </a:t>
            </a:r>
          </a:p>
        </p:txBody>
      </p:sp>
      <p:sp>
        <p:nvSpPr>
          <p:cNvPr id="5" name="Title 4">
            <a:extLst>
              <a:ext uri="{FF2B5EF4-FFF2-40B4-BE49-F238E27FC236}">
                <a16:creationId xmlns:a16="http://schemas.microsoft.com/office/drawing/2014/main" id="{AA5C1E7E-02DA-D5AE-ED34-5DD58DC2FE79}"/>
              </a:ext>
            </a:extLst>
          </p:cNvPr>
          <p:cNvSpPr>
            <a:spLocks noGrp="1"/>
          </p:cNvSpPr>
          <p:nvPr>
            <p:ph type="title"/>
          </p:nvPr>
        </p:nvSpPr>
        <p:spPr>
          <a:xfrm>
            <a:off x="533400" y="310429"/>
            <a:ext cx="11297356" cy="642071"/>
          </a:xfrm>
        </p:spPr>
        <p:txBody>
          <a:bodyPr>
            <a:normAutofit/>
          </a:bodyPr>
          <a:lstStyle/>
          <a:p>
            <a:r>
              <a:rPr lang="en-US" dirty="0"/>
              <a:t>Importance of Early Effective Pain Management</a:t>
            </a:r>
          </a:p>
        </p:txBody>
      </p:sp>
    </p:spTree>
    <p:extLst>
      <p:ext uri="{BB962C8B-B14F-4D97-AF65-F5344CB8AC3E}">
        <p14:creationId xmlns:p14="http://schemas.microsoft.com/office/powerpoint/2010/main" val="136692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2">
          <a:extLst>
            <a:ext uri="{FF2B5EF4-FFF2-40B4-BE49-F238E27FC236}">
              <a16:creationId xmlns:a16="http://schemas.microsoft.com/office/drawing/2014/main" id="{2FD488AA-7EBD-2A6B-6662-778AB3722E65}"/>
            </a:ext>
          </a:extLst>
        </p:cNvPr>
        <p:cNvGrpSpPr/>
        <p:nvPr/>
      </p:nvGrpSpPr>
      <p:grpSpPr>
        <a:xfrm>
          <a:off x="0" y="0"/>
          <a:ext cx="0" cy="0"/>
          <a:chOff x="0" y="0"/>
          <a:chExt cx="0" cy="0"/>
        </a:xfrm>
      </p:grpSpPr>
      <p:pic>
        <p:nvPicPr>
          <p:cNvPr id="103" name="Google Shape;103;p20">
            <a:extLst>
              <a:ext uri="{FF2B5EF4-FFF2-40B4-BE49-F238E27FC236}">
                <a16:creationId xmlns:a16="http://schemas.microsoft.com/office/drawing/2014/main" id="{9FC27AE0-E0F0-D39B-2F31-4EA72959A34D}"/>
              </a:ext>
            </a:extLst>
          </p:cNvPr>
          <p:cNvPicPr preferRelativeResize="0"/>
          <p:nvPr/>
        </p:nvPicPr>
        <p:blipFill>
          <a:blip r:embed="rId3">
            <a:alphaModFix/>
          </a:blip>
          <a:stretch>
            <a:fillRect/>
          </a:stretch>
        </p:blipFill>
        <p:spPr>
          <a:xfrm>
            <a:off x="2607732" y="1059133"/>
            <a:ext cx="7312367" cy="5217490"/>
          </a:xfrm>
          <a:prstGeom prst="rect">
            <a:avLst/>
          </a:prstGeom>
          <a:noFill/>
          <a:ln>
            <a:noFill/>
          </a:ln>
        </p:spPr>
      </p:pic>
      <p:sp>
        <p:nvSpPr>
          <p:cNvPr id="104" name="Google Shape;104;p20">
            <a:extLst>
              <a:ext uri="{FF2B5EF4-FFF2-40B4-BE49-F238E27FC236}">
                <a16:creationId xmlns:a16="http://schemas.microsoft.com/office/drawing/2014/main" id="{6B966B42-5750-44E4-3F51-67EA9B7E9EEC}"/>
              </a:ext>
            </a:extLst>
          </p:cNvPr>
          <p:cNvSpPr txBox="1"/>
          <p:nvPr/>
        </p:nvSpPr>
        <p:spPr>
          <a:xfrm>
            <a:off x="5142016" y="6447607"/>
            <a:ext cx="7049984" cy="410393"/>
          </a:xfrm>
          <a:prstGeom prst="rect">
            <a:avLst/>
          </a:prstGeom>
          <a:noFill/>
          <a:ln>
            <a:noFill/>
          </a:ln>
        </p:spPr>
        <p:txBody>
          <a:bodyPr spcFirstLastPara="1" wrap="square" lIns="121900" tIns="121900" rIns="121900" bIns="121900" anchor="b"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 sz="1000" dirty="0">
                <a:solidFill>
                  <a:schemeClr val="bg1">
                    <a:lumMod val="50000"/>
                  </a:schemeClr>
                </a:solidFill>
                <a:latin typeface="Roboto"/>
                <a:ea typeface="Roboto"/>
                <a:cs typeface="Roboto"/>
                <a:sym typeface="Roboto"/>
              </a:rPr>
              <a:t>https://basicmedicalkey.com/the-pathophysiology-of-chronic-pain-and-clinical-interfaces-with-addiction/</a:t>
            </a:r>
            <a:endParaRPr sz="1000" dirty="0">
              <a:solidFill>
                <a:schemeClr val="bg1">
                  <a:lumMod val="50000"/>
                </a:schemeClr>
              </a:solidFill>
              <a:latin typeface="Roboto"/>
              <a:ea typeface="Roboto"/>
              <a:cs typeface="Roboto"/>
              <a:sym typeface="Roboto"/>
            </a:endParaRPr>
          </a:p>
        </p:txBody>
      </p:sp>
      <p:sp>
        <p:nvSpPr>
          <p:cNvPr id="2" name="TextBox 1">
            <a:extLst>
              <a:ext uri="{FF2B5EF4-FFF2-40B4-BE49-F238E27FC236}">
                <a16:creationId xmlns:a16="http://schemas.microsoft.com/office/drawing/2014/main" id="{9DB729B2-2DAA-44EB-DDE7-592BB98FCD10}"/>
              </a:ext>
            </a:extLst>
          </p:cNvPr>
          <p:cNvSpPr txBox="1"/>
          <p:nvPr/>
        </p:nvSpPr>
        <p:spPr>
          <a:xfrm>
            <a:off x="372632" y="1242109"/>
            <a:ext cx="161049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b="1">
                <a:solidFill>
                  <a:schemeClr val="bg1"/>
                </a:solidFill>
                <a:latin typeface="Helvetica"/>
                <a:cs typeface="Helvetica"/>
              </a:rPr>
              <a:t>PAIN</a:t>
            </a:r>
          </a:p>
        </p:txBody>
      </p:sp>
      <p:sp>
        <p:nvSpPr>
          <p:cNvPr id="3" name="Title 2">
            <a:extLst>
              <a:ext uri="{FF2B5EF4-FFF2-40B4-BE49-F238E27FC236}">
                <a16:creationId xmlns:a16="http://schemas.microsoft.com/office/drawing/2014/main" id="{CD3A6AE3-6E25-BA26-5EFA-B2B8B05B9A0C}"/>
              </a:ext>
            </a:extLst>
          </p:cNvPr>
          <p:cNvSpPr>
            <a:spLocks noGrp="1"/>
          </p:cNvSpPr>
          <p:nvPr>
            <p:ph type="title"/>
          </p:nvPr>
        </p:nvSpPr>
        <p:spPr/>
        <p:txBody>
          <a:bodyPr/>
          <a:lstStyle/>
          <a:p>
            <a:r>
              <a:rPr lang="en-US" dirty="0"/>
              <a:t>Pain Pathophysiology</a:t>
            </a:r>
          </a:p>
        </p:txBody>
      </p:sp>
      <p:sp>
        <p:nvSpPr>
          <p:cNvPr id="4" name="Rectangle 3">
            <a:extLst>
              <a:ext uri="{FF2B5EF4-FFF2-40B4-BE49-F238E27FC236}">
                <a16:creationId xmlns:a16="http://schemas.microsoft.com/office/drawing/2014/main" id="{52D0CA82-B8EA-4B61-A992-EF8EA365F466}"/>
              </a:ext>
            </a:extLst>
          </p:cNvPr>
          <p:cNvSpPr/>
          <p:nvPr/>
        </p:nvSpPr>
        <p:spPr>
          <a:xfrm>
            <a:off x="2493818" y="1353787"/>
            <a:ext cx="2125683" cy="19238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3938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253438-0AF0-2561-F6FE-C784BB3AF2D7}"/>
              </a:ext>
            </a:extLst>
          </p:cNvPr>
          <p:cNvSpPr>
            <a:spLocks noGrp="1"/>
          </p:cNvSpPr>
          <p:nvPr>
            <p:ph sz="half" idx="1"/>
          </p:nvPr>
        </p:nvSpPr>
        <p:spPr>
          <a:xfrm>
            <a:off x="838200" y="1654968"/>
            <a:ext cx="5181600" cy="4567701"/>
          </a:xfrm>
        </p:spPr>
        <p:txBody>
          <a:bodyPr>
            <a:normAutofit fontScale="92500" lnSpcReduction="10000"/>
          </a:bodyPr>
          <a:lstStyle/>
          <a:p>
            <a:r>
              <a:rPr lang="en-US" sz="2600" dirty="0"/>
              <a:t>Non-pharmacologic and pharmacologic</a:t>
            </a:r>
          </a:p>
          <a:p>
            <a:r>
              <a:rPr lang="en-US" sz="2600" b="1" dirty="0"/>
              <a:t>Targeted</a:t>
            </a:r>
            <a:r>
              <a:rPr lang="en-US" sz="2600" dirty="0"/>
              <a:t> to pain pathophysiology</a:t>
            </a:r>
          </a:p>
          <a:p>
            <a:pPr lvl="1"/>
            <a:r>
              <a:rPr lang="en-US" sz="2600" dirty="0">
                <a:solidFill>
                  <a:schemeClr val="accent6"/>
                </a:solidFill>
              </a:rPr>
              <a:t>Don’t “throw the kitchen sink”</a:t>
            </a:r>
          </a:p>
          <a:p>
            <a:r>
              <a:rPr lang="en-US" sz="2600" dirty="0"/>
              <a:t>Stepwise</a:t>
            </a:r>
          </a:p>
          <a:p>
            <a:r>
              <a:rPr lang="en-US" sz="2600" dirty="0"/>
              <a:t>Interventions are to be </a:t>
            </a:r>
            <a:r>
              <a:rPr lang="en-US" sz="2600" i="1" dirty="0"/>
              <a:t>considered early</a:t>
            </a:r>
          </a:p>
          <a:p>
            <a:pPr lvl="1"/>
            <a:r>
              <a:rPr lang="en-US" sz="1900" dirty="0">
                <a:solidFill>
                  <a:schemeClr val="accent6"/>
                </a:solidFill>
              </a:rPr>
              <a:t>Radiation</a:t>
            </a:r>
          </a:p>
          <a:p>
            <a:pPr lvl="1"/>
            <a:r>
              <a:rPr lang="en-US" sz="1900" dirty="0">
                <a:solidFill>
                  <a:schemeClr val="accent6"/>
                </a:solidFill>
              </a:rPr>
              <a:t>Tumor radiofrequency ablation</a:t>
            </a:r>
          </a:p>
          <a:p>
            <a:pPr lvl="1"/>
            <a:r>
              <a:rPr lang="en-US" sz="1900" dirty="0">
                <a:solidFill>
                  <a:schemeClr val="accent6"/>
                </a:solidFill>
              </a:rPr>
              <a:t>Surgical resection or diversion</a:t>
            </a:r>
          </a:p>
          <a:p>
            <a:pPr lvl="1"/>
            <a:r>
              <a:rPr lang="en-US" sz="1900" dirty="0">
                <a:solidFill>
                  <a:schemeClr val="accent6"/>
                </a:solidFill>
              </a:rPr>
              <a:t>Stenting</a:t>
            </a:r>
          </a:p>
          <a:p>
            <a:pPr lvl="1"/>
            <a:r>
              <a:rPr lang="en-US" sz="1900" dirty="0">
                <a:solidFill>
                  <a:schemeClr val="accent6"/>
                </a:solidFill>
              </a:rPr>
              <a:t>Trans-arterial embolization</a:t>
            </a:r>
          </a:p>
          <a:p>
            <a:pPr lvl="1"/>
            <a:r>
              <a:rPr lang="en-US" sz="1900" dirty="0">
                <a:solidFill>
                  <a:schemeClr val="accent6"/>
                </a:solidFill>
              </a:rPr>
              <a:t>Interventional regional blocks</a:t>
            </a:r>
          </a:p>
          <a:p>
            <a:pPr lvl="1"/>
            <a:endParaRPr lang="en-US" sz="2200" dirty="0">
              <a:solidFill>
                <a:schemeClr val="accent6"/>
              </a:solidFill>
            </a:endParaRPr>
          </a:p>
          <a:p>
            <a:pPr marL="0" indent="0">
              <a:buNone/>
            </a:pPr>
            <a:endParaRPr lang="en-US" sz="2200" dirty="0"/>
          </a:p>
        </p:txBody>
      </p:sp>
      <p:pic>
        <p:nvPicPr>
          <p:cNvPr id="4" name="Picture 3" descr="Dartboard with three arrows on red circle">
            <a:extLst>
              <a:ext uri="{FF2B5EF4-FFF2-40B4-BE49-F238E27FC236}">
                <a16:creationId xmlns:a16="http://schemas.microsoft.com/office/drawing/2014/main" id="{7732ECA1-5DCC-82D4-F5A3-C72750191606}"/>
              </a:ext>
            </a:extLst>
          </p:cNvPr>
          <p:cNvPicPr>
            <a:picLocks noChangeAspect="1"/>
          </p:cNvPicPr>
          <p:nvPr/>
        </p:nvPicPr>
        <p:blipFill>
          <a:blip r:embed="rId3"/>
          <a:stretch>
            <a:fillRect/>
          </a:stretch>
        </p:blipFill>
        <p:spPr>
          <a:xfrm>
            <a:off x="6172200" y="2082375"/>
            <a:ext cx="5181600" cy="3496526"/>
          </a:xfrm>
          <a:prstGeom prst="rect">
            <a:avLst/>
          </a:prstGeom>
          <a:noFill/>
        </p:spPr>
      </p:pic>
      <p:sp>
        <p:nvSpPr>
          <p:cNvPr id="2" name="Title 1">
            <a:extLst>
              <a:ext uri="{FF2B5EF4-FFF2-40B4-BE49-F238E27FC236}">
                <a16:creationId xmlns:a16="http://schemas.microsoft.com/office/drawing/2014/main" id="{D7317605-4CF2-EF91-43C1-636AD4031732}"/>
              </a:ext>
            </a:extLst>
          </p:cNvPr>
          <p:cNvSpPr>
            <a:spLocks noGrp="1"/>
          </p:cNvSpPr>
          <p:nvPr>
            <p:ph type="title"/>
          </p:nvPr>
        </p:nvSpPr>
        <p:spPr>
          <a:xfrm>
            <a:off x="533400" y="310429"/>
            <a:ext cx="10515600" cy="642071"/>
          </a:xfrm>
        </p:spPr>
        <p:txBody>
          <a:bodyPr anchor="ctr">
            <a:normAutofit/>
          </a:bodyPr>
          <a:lstStyle/>
          <a:p>
            <a:r>
              <a:rPr lang="en-US" dirty="0"/>
              <a:t>Multi-modal Pain Management</a:t>
            </a:r>
          </a:p>
        </p:txBody>
      </p:sp>
    </p:spTree>
    <p:extLst>
      <p:ext uri="{BB962C8B-B14F-4D97-AF65-F5344CB8AC3E}">
        <p14:creationId xmlns:p14="http://schemas.microsoft.com/office/powerpoint/2010/main" val="261590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5F80DCC4-F506-8B9B-4914-32BC5DBF9E51}"/>
              </a:ext>
            </a:extLst>
          </p:cNvPr>
          <p:cNvGraphicFramePr>
            <a:graphicFrameLocks noGrp="1"/>
          </p:cNvGraphicFramePr>
          <p:nvPr>
            <p:ph idx="1"/>
            <p:extLst>
              <p:ext uri="{D42A27DB-BD31-4B8C-83A1-F6EECF244321}">
                <p14:modId xmlns:p14="http://schemas.microsoft.com/office/powerpoint/2010/main" val="1114471898"/>
              </p:ext>
            </p:extLst>
          </p:nvPr>
        </p:nvGraphicFramePr>
        <p:xfrm>
          <a:off x="838199" y="1647825"/>
          <a:ext cx="1084712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B1F3EA2F-46CF-DACA-A8AC-90862C293538}"/>
              </a:ext>
            </a:extLst>
          </p:cNvPr>
          <p:cNvSpPr>
            <a:spLocks noGrp="1"/>
          </p:cNvSpPr>
          <p:nvPr>
            <p:ph type="title"/>
          </p:nvPr>
        </p:nvSpPr>
        <p:spPr>
          <a:xfrm>
            <a:off x="368135" y="310429"/>
            <a:ext cx="11958452" cy="642071"/>
          </a:xfrm>
        </p:spPr>
        <p:txBody>
          <a:bodyPr>
            <a:noAutofit/>
          </a:bodyPr>
          <a:lstStyle/>
          <a:p>
            <a:r>
              <a:rPr lang="en-US" dirty="0">
                <a:latin typeface="Arial Black"/>
              </a:rPr>
              <a:t>Nonpharmacologic Pain Therapy – Start Immediately</a:t>
            </a:r>
            <a:endParaRPr lang="en-US" dirty="0"/>
          </a:p>
        </p:txBody>
      </p:sp>
      <p:sp>
        <p:nvSpPr>
          <p:cNvPr id="2" name="Date Placeholder 1">
            <a:extLst>
              <a:ext uri="{FF2B5EF4-FFF2-40B4-BE49-F238E27FC236}">
                <a16:creationId xmlns:a16="http://schemas.microsoft.com/office/drawing/2014/main" id="{5E8DB064-8300-48B5-BE08-AB0ED2D6E0D3}"/>
              </a:ext>
            </a:extLst>
          </p:cNvPr>
          <p:cNvSpPr>
            <a:spLocks noGrp="1"/>
          </p:cNvSpPr>
          <p:nvPr>
            <p:ph type="dt" sz="half" idx="4294967295"/>
          </p:nvPr>
        </p:nvSpPr>
        <p:spPr>
          <a:xfrm>
            <a:off x="0" y="0"/>
            <a:ext cx="0" cy="0"/>
          </a:xfrm>
        </p:spPr>
        <p:txBody>
          <a:bodyPr/>
          <a:lstStyle/>
          <a:p>
            <a:fld id="{F23D020F-30D0-F047-9FCA-53C8B31E67C0}" type="datetime1">
              <a:rPr lang="en-US" smtClean="0"/>
              <a:t>5/18/2026</a:t>
            </a:fld>
            <a:endParaRPr lang="en-US"/>
          </a:p>
        </p:txBody>
      </p:sp>
      <p:sp>
        <p:nvSpPr>
          <p:cNvPr id="3" name="Footer Placeholder 2">
            <a:extLst>
              <a:ext uri="{FF2B5EF4-FFF2-40B4-BE49-F238E27FC236}">
                <a16:creationId xmlns:a16="http://schemas.microsoft.com/office/drawing/2014/main" id="{78EC1F61-E626-2B0E-E71C-924670E27973}"/>
              </a:ext>
            </a:extLst>
          </p:cNvPr>
          <p:cNvSpPr>
            <a:spLocks noGrp="1"/>
          </p:cNvSpPr>
          <p:nvPr>
            <p:ph type="ftr" sz="quarter" idx="4294967295"/>
          </p:nvPr>
        </p:nvSpPr>
        <p:spPr>
          <a:xfrm>
            <a:off x="0" y="0"/>
            <a:ext cx="0" cy="0"/>
          </a:xfrm>
        </p:spPr>
        <p:txBody>
          <a:bodyPr/>
          <a:lstStyle/>
          <a:p>
            <a:r>
              <a:rPr lang="en-US"/>
              <a:t>Edit footer to add department / title name</a:t>
            </a:r>
          </a:p>
        </p:txBody>
      </p:sp>
      <p:sp>
        <p:nvSpPr>
          <p:cNvPr id="4" name="Slide Number Placeholder 3">
            <a:extLst>
              <a:ext uri="{FF2B5EF4-FFF2-40B4-BE49-F238E27FC236}">
                <a16:creationId xmlns:a16="http://schemas.microsoft.com/office/drawing/2014/main" id="{00550B31-2C37-45D2-364B-2090B80A4470}"/>
              </a:ext>
            </a:extLst>
          </p:cNvPr>
          <p:cNvSpPr>
            <a:spLocks noGrp="1"/>
          </p:cNvSpPr>
          <p:nvPr>
            <p:ph type="sldNum" sz="quarter" idx="4294967295"/>
          </p:nvPr>
        </p:nvSpPr>
        <p:spPr>
          <a:xfrm>
            <a:off x="0" y="0"/>
            <a:ext cx="0" cy="0"/>
          </a:xfrm>
        </p:spPr>
        <p:txBody>
          <a:bodyPr/>
          <a:lstStyle/>
          <a:p>
            <a:fld id="{8A16B8CB-D56F-2744-807F-154426EF1DF6}" type="slidenum">
              <a:rPr lang="en-US" smtClean="0"/>
              <a:t>14</a:t>
            </a:fld>
            <a:endParaRPr lang="en-US"/>
          </a:p>
        </p:txBody>
      </p:sp>
    </p:spTree>
    <p:extLst>
      <p:ext uri="{BB962C8B-B14F-4D97-AF65-F5344CB8AC3E}">
        <p14:creationId xmlns:p14="http://schemas.microsoft.com/office/powerpoint/2010/main" val="2524222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6D13B954-8A8C-A991-BD6A-C30A983EA8E6}"/>
              </a:ext>
            </a:extLst>
          </p:cNvPr>
          <p:cNvGraphicFramePr>
            <a:graphicFrameLocks noGrp="1"/>
          </p:cNvGraphicFramePr>
          <p:nvPr>
            <p:ph idx="1"/>
            <p:extLst>
              <p:ext uri="{D42A27DB-BD31-4B8C-83A1-F6EECF244321}">
                <p14:modId xmlns:p14="http://schemas.microsoft.com/office/powerpoint/2010/main" val="1375233634"/>
              </p:ext>
            </p:extLst>
          </p:nvPr>
        </p:nvGraphicFramePr>
        <p:xfrm>
          <a:off x="838200" y="16478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CDE07BAF-7414-55E2-8910-B2AFA1BF2931}"/>
              </a:ext>
            </a:extLst>
          </p:cNvPr>
          <p:cNvSpPr>
            <a:spLocks noGrp="1"/>
          </p:cNvSpPr>
          <p:nvPr>
            <p:ph type="title"/>
          </p:nvPr>
        </p:nvSpPr>
        <p:spPr/>
        <p:txBody>
          <a:bodyPr>
            <a:normAutofit/>
          </a:bodyPr>
          <a:lstStyle/>
          <a:p>
            <a:r>
              <a:rPr lang="en-US" dirty="0">
                <a:latin typeface="Arial Black"/>
              </a:rPr>
              <a:t>Pharmacology – Try First</a:t>
            </a:r>
            <a:endParaRPr lang="en-US" dirty="0"/>
          </a:p>
        </p:txBody>
      </p:sp>
      <p:sp>
        <p:nvSpPr>
          <p:cNvPr id="2" name="Date Placeholder 1">
            <a:extLst>
              <a:ext uri="{FF2B5EF4-FFF2-40B4-BE49-F238E27FC236}">
                <a16:creationId xmlns:a16="http://schemas.microsoft.com/office/drawing/2014/main" id="{8BF8F5C6-FD2C-A379-6226-0509A158E517}"/>
              </a:ext>
            </a:extLst>
          </p:cNvPr>
          <p:cNvSpPr>
            <a:spLocks noGrp="1"/>
          </p:cNvSpPr>
          <p:nvPr>
            <p:ph type="dt" sz="half" idx="4294967295"/>
          </p:nvPr>
        </p:nvSpPr>
        <p:spPr>
          <a:xfrm>
            <a:off x="0" y="0"/>
            <a:ext cx="0" cy="0"/>
          </a:xfrm>
        </p:spPr>
        <p:txBody>
          <a:bodyPr/>
          <a:lstStyle/>
          <a:p>
            <a:fld id="{F23D020F-30D0-F047-9FCA-53C8B31E67C0}" type="datetime1">
              <a:rPr lang="en-US" smtClean="0"/>
              <a:t>5/18/2026</a:t>
            </a:fld>
            <a:endParaRPr lang="en-US"/>
          </a:p>
        </p:txBody>
      </p:sp>
      <p:sp>
        <p:nvSpPr>
          <p:cNvPr id="3" name="Footer Placeholder 2">
            <a:extLst>
              <a:ext uri="{FF2B5EF4-FFF2-40B4-BE49-F238E27FC236}">
                <a16:creationId xmlns:a16="http://schemas.microsoft.com/office/drawing/2014/main" id="{7DE9140D-3F56-6D3D-4857-4B33B5FA4484}"/>
              </a:ext>
            </a:extLst>
          </p:cNvPr>
          <p:cNvSpPr>
            <a:spLocks noGrp="1"/>
          </p:cNvSpPr>
          <p:nvPr>
            <p:ph type="ftr" sz="quarter" idx="4294967295"/>
          </p:nvPr>
        </p:nvSpPr>
        <p:spPr>
          <a:xfrm>
            <a:off x="0" y="0"/>
            <a:ext cx="0" cy="0"/>
          </a:xfrm>
        </p:spPr>
        <p:txBody>
          <a:bodyPr/>
          <a:lstStyle/>
          <a:p>
            <a:r>
              <a:rPr lang="en-US" dirty="0"/>
              <a:t>Edit footer to add department / title name</a:t>
            </a:r>
          </a:p>
        </p:txBody>
      </p:sp>
      <p:sp>
        <p:nvSpPr>
          <p:cNvPr id="4" name="Slide Number Placeholder 3">
            <a:extLst>
              <a:ext uri="{FF2B5EF4-FFF2-40B4-BE49-F238E27FC236}">
                <a16:creationId xmlns:a16="http://schemas.microsoft.com/office/drawing/2014/main" id="{E73097E8-6AA9-30CB-3150-078B1027DD3B}"/>
              </a:ext>
            </a:extLst>
          </p:cNvPr>
          <p:cNvSpPr>
            <a:spLocks noGrp="1"/>
          </p:cNvSpPr>
          <p:nvPr>
            <p:ph type="sldNum" sz="quarter" idx="4294967295"/>
          </p:nvPr>
        </p:nvSpPr>
        <p:spPr>
          <a:xfrm>
            <a:off x="0" y="0"/>
            <a:ext cx="0" cy="0"/>
          </a:xfrm>
        </p:spPr>
        <p:txBody>
          <a:bodyPr/>
          <a:lstStyle/>
          <a:p>
            <a:fld id="{8A16B8CB-D56F-2744-807F-154426EF1DF6}" type="slidenum">
              <a:rPr lang="en-US" smtClean="0"/>
              <a:t>15</a:t>
            </a:fld>
            <a:endParaRPr lang="en-US"/>
          </a:p>
        </p:txBody>
      </p:sp>
    </p:spTree>
    <p:extLst>
      <p:ext uri="{BB962C8B-B14F-4D97-AF65-F5344CB8AC3E}">
        <p14:creationId xmlns:p14="http://schemas.microsoft.com/office/powerpoint/2010/main" val="592767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06182-9832-D367-6835-29C13124D44B}"/>
            </a:ext>
          </a:extLst>
        </p:cNvPr>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D2B2021C-D37E-1228-1A2E-62E58B802A66}"/>
              </a:ext>
            </a:extLst>
          </p:cNvPr>
          <p:cNvGraphicFramePr>
            <a:graphicFrameLocks noGrp="1"/>
          </p:cNvGraphicFramePr>
          <p:nvPr>
            <p:ph idx="1"/>
            <p:extLst>
              <p:ext uri="{D42A27DB-BD31-4B8C-83A1-F6EECF244321}">
                <p14:modId xmlns:p14="http://schemas.microsoft.com/office/powerpoint/2010/main" val="3791888230"/>
              </p:ext>
            </p:extLst>
          </p:nvPr>
        </p:nvGraphicFramePr>
        <p:xfrm>
          <a:off x="838200" y="1647824"/>
          <a:ext cx="10515600" cy="5026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A134315F-B57D-D647-C196-D0D8701E677A}"/>
              </a:ext>
            </a:extLst>
          </p:cNvPr>
          <p:cNvSpPr>
            <a:spLocks noGrp="1"/>
          </p:cNvSpPr>
          <p:nvPr>
            <p:ph type="title"/>
          </p:nvPr>
        </p:nvSpPr>
        <p:spPr/>
        <p:txBody>
          <a:bodyPr>
            <a:normAutofit/>
          </a:bodyPr>
          <a:lstStyle/>
          <a:p>
            <a:r>
              <a:rPr lang="en-US" dirty="0">
                <a:latin typeface="Arial Black"/>
              </a:rPr>
              <a:t>Pharmacology – Add On</a:t>
            </a:r>
            <a:endParaRPr lang="en-US" dirty="0"/>
          </a:p>
        </p:txBody>
      </p:sp>
      <p:sp>
        <p:nvSpPr>
          <p:cNvPr id="2" name="Date Placeholder 1">
            <a:extLst>
              <a:ext uri="{FF2B5EF4-FFF2-40B4-BE49-F238E27FC236}">
                <a16:creationId xmlns:a16="http://schemas.microsoft.com/office/drawing/2014/main" id="{ECE45E93-D748-4E5E-C3A7-3915AD4667E8}"/>
              </a:ext>
            </a:extLst>
          </p:cNvPr>
          <p:cNvSpPr>
            <a:spLocks noGrp="1"/>
          </p:cNvSpPr>
          <p:nvPr>
            <p:ph type="dt" sz="half" idx="4294967295"/>
          </p:nvPr>
        </p:nvSpPr>
        <p:spPr>
          <a:xfrm>
            <a:off x="0" y="0"/>
            <a:ext cx="0" cy="0"/>
          </a:xfrm>
        </p:spPr>
        <p:txBody>
          <a:bodyPr/>
          <a:lstStyle/>
          <a:p>
            <a:fld id="{F23D020F-30D0-F047-9FCA-53C8B31E67C0}" type="datetime1">
              <a:rPr lang="en-US" smtClean="0"/>
              <a:t>5/18/2026</a:t>
            </a:fld>
            <a:endParaRPr lang="en-US"/>
          </a:p>
        </p:txBody>
      </p:sp>
      <p:sp>
        <p:nvSpPr>
          <p:cNvPr id="3" name="Footer Placeholder 2">
            <a:extLst>
              <a:ext uri="{FF2B5EF4-FFF2-40B4-BE49-F238E27FC236}">
                <a16:creationId xmlns:a16="http://schemas.microsoft.com/office/drawing/2014/main" id="{21ED5B09-333A-71A2-EBE7-38CE23DB1F27}"/>
              </a:ext>
            </a:extLst>
          </p:cNvPr>
          <p:cNvSpPr>
            <a:spLocks noGrp="1"/>
          </p:cNvSpPr>
          <p:nvPr>
            <p:ph type="ftr" sz="quarter" idx="4294967295"/>
          </p:nvPr>
        </p:nvSpPr>
        <p:spPr>
          <a:xfrm>
            <a:off x="0" y="0"/>
            <a:ext cx="0" cy="0"/>
          </a:xfrm>
        </p:spPr>
        <p:txBody>
          <a:bodyPr/>
          <a:lstStyle/>
          <a:p>
            <a:r>
              <a:rPr lang="en-US"/>
              <a:t>Edit footer to add department / title name</a:t>
            </a:r>
          </a:p>
        </p:txBody>
      </p:sp>
      <p:sp>
        <p:nvSpPr>
          <p:cNvPr id="4" name="Slide Number Placeholder 3">
            <a:extLst>
              <a:ext uri="{FF2B5EF4-FFF2-40B4-BE49-F238E27FC236}">
                <a16:creationId xmlns:a16="http://schemas.microsoft.com/office/drawing/2014/main" id="{6ACDE45D-CAF2-4282-84B7-F325A75A39B9}"/>
              </a:ext>
            </a:extLst>
          </p:cNvPr>
          <p:cNvSpPr>
            <a:spLocks noGrp="1"/>
          </p:cNvSpPr>
          <p:nvPr>
            <p:ph type="sldNum" sz="quarter" idx="4294967295"/>
          </p:nvPr>
        </p:nvSpPr>
        <p:spPr>
          <a:xfrm>
            <a:off x="0" y="0"/>
            <a:ext cx="0" cy="0"/>
          </a:xfrm>
        </p:spPr>
        <p:txBody>
          <a:bodyPr/>
          <a:lstStyle/>
          <a:p>
            <a:fld id="{8A16B8CB-D56F-2744-807F-154426EF1DF6}" type="slidenum">
              <a:rPr lang="en-US" smtClean="0"/>
              <a:t>16</a:t>
            </a:fld>
            <a:endParaRPr lang="en-US"/>
          </a:p>
        </p:txBody>
      </p:sp>
    </p:spTree>
    <p:extLst>
      <p:ext uri="{BB962C8B-B14F-4D97-AF65-F5344CB8AC3E}">
        <p14:creationId xmlns:p14="http://schemas.microsoft.com/office/powerpoint/2010/main" val="3112090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71F7A-6C6C-2289-6268-8530989F4A6F}"/>
              </a:ext>
            </a:extLst>
          </p:cNvPr>
          <p:cNvSpPr>
            <a:spLocks noGrp="1"/>
          </p:cNvSpPr>
          <p:nvPr>
            <p:ph type="title"/>
          </p:nvPr>
        </p:nvSpPr>
        <p:spPr>
          <a:xfrm>
            <a:off x="533400" y="1"/>
            <a:ext cx="10515600" cy="952500"/>
          </a:xfrm>
        </p:spPr>
        <p:txBody>
          <a:bodyPr anchor="ctr">
            <a:normAutofit/>
          </a:bodyPr>
          <a:lstStyle/>
          <a:p>
            <a:r>
              <a:rPr lang="en-US" dirty="0"/>
              <a:t>Opioids – </a:t>
            </a:r>
            <a:r>
              <a:rPr lang="en-US" sz="3600" dirty="0"/>
              <a:t>When</a:t>
            </a:r>
            <a:r>
              <a:rPr lang="en-US" dirty="0"/>
              <a:t> Do We Use Them?</a:t>
            </a:r>
          </a:p>
        </p:txBody>
      </p:sp>
      <p:graphicFrame>
        <p:nvGraphicFramePr>
          <p:cNvPr id="5" name="Content Placeholder 2">
            <a:extLst>
              <a:ext uri="{FF2B5EF4-FFF2-40B4-BE49-F238E27FC236}">
                <a16:creationId xmlns:a16="http://schemas.microsoft.com/office/drawing/2014/main" id="{20950F63-0BBB-109E-4109-553F58E7BC40}"/>
              </a:ext>
            </a:extLst>
          </p:cNvPr>
          <p:cNvGraphicFramePr>
            <a:graphicFrameLocks noGrp="1"/>
          </p:cNvGraphicFramePr>
          <p:nvPr>
            <p:ph idx="1"/>
            <p:extLst>
              <p:ext uri="{D42A27DB-BD31-4B8C-83A1-F6EECF244321}">
                <p14:modId xmlns:p14="http://schemas.microsoft.com/office/powerpoint/2010/main" val="3997146929"/>
              </p:ext>
            </p:extLst>
          </p:nvPr>
        </p:nvGraphicFramePr>
        <p:xfrm>
          <a:off x="838200" y="16478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8319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C99320-191E-07C5-0419-D4772E3C169C}"/>
              </a:ext>
            </a:extLst>
          </p:cNvPr>
          <p:cNvSpPr>
            <a:spLocks noGrp="1"/>
          </p:cNvSpPr>
          <p:nvPr>
            <p:ph type="title"/>
          </p:nvPr>
        </p:nvSpPr>
        <p:spPr>
          <a:xfrm>
            <a:off x="533400" y="310429"/>
            <a:ext cx="10515600" cy="642071"/>
          </a:xfrm>
        </p:spPr>
        <p:txBody>
          <a:bodyPr anchor="ctr">
            <a:noAutofit/>
          </a:bodyPr>
          <a:lstStyle/>
          <a:p>
            <a:r>
              <a:rPr lang="en-US" sz="3000" dirty="0"/>
              <a:t>Opioid </a:t>
            </a:r>
            <a:r>
              <a:rPr lang="en-US" dirty="0"/>
              <a:t>Prescribing</a:t>
            </a:r>
            <a:r>
              <a:rPr lang="en-US" sz="3000" dirty="0"/>
              <a:t> – Basic Dosing </a:t>
            </a:r>
          </a:p>
        </p:txBody>
      </p:sp>
      <p:graphicFrame>
        <p:nvGraphicFramePr>
          <p:cNvPr id="9" name="Content Placeholder 6">
            <a:extLst>
              <a:ext uri="{FF2B5EF4-FFF2-40B4-BE49-F238E27FC236}">
                <a16:creationId xmlns:a16="http://schemas.microsoft.com/office/drawing/2014/main" id="{A2CDF461-A241-E389-B317-94FA13401D95}"/>
              </a:ext>
            </a:extLst>
          </p:cNvPr>
          <p:cNvGraphicFramePr>
            <a:graphicFrameLocks noGrp="1"/>
          </p:cNvGraphicFramePr>
          <p:nvPr>
            <p:ph idx="1"/>
            <p:extLst>
              <p:ext uri="{D42A27DB-BD31-4B8C-83A1-F6EECF244321}">
                <p14:modId xmlns:p14="http://schemas.microsoft.com/office/powerpoint/2010/main" val="1908777540"/>
              </p:ext>
            </p:extLst>
          </p:nvPr>
        </p:nvGraphicFramePr>
        <p:xfrm>
          <a:off x="838200" y="16478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B2708AA7-F043-5BA5-F827-F708C32BB6D7}"/>
              </a:ext>
            </a:extLst>
          </p:cNvPr>
          <p:cNvSpPr txBox="1"/>
          <p:nvPr/>
        </p:nvSpPr>
        <p:spPr>
          <a:xfrm>
            <a:off x="6717476" y="6611779"/>
            <a:ext cx="5474524" cy="246221"/>
          </a:xfrm>
          <a:prstGeom prst="rect">
            <a:avLst/>
          </a:prstGeom>
          <a:noFill/>
        </p:spPr>
        <p:txBody>
          <a:bodyPr wrap="square" rtlCol="0">
            <a:spAutoFit/>
          </a:bodyPr>
          <a:lstStyle/>
          <a:p>
            <a:pPr algn="r"/>
            <a:r>
              <a:rPr lang="en-US" sz="1000" dirty="0">
                <a:hlinkClick r:id="rId8"/>
              </a:rPr>
              <a:t>capc.org/documents/download/324/</a:t>
            </a:r>
            <a:endParaRPr lang="en-US" sz="1000" dirty="0"/>
          </a:p>
        </p:txBody>
      </p:sp>
    </p:spTree>
    <p:extLst>
      <p:ext uri="{BB962C8B-B14F-4D97-AF65-F5344CB8AC3E}">
        <p14:creationId xmlns:p14="http://schemas.microsoft.com/office/powerpoint/2010/main" val="2292882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E35139E3-B8C1-3273-F1E5-9AE173C1DC6F}"/>
              </a:ext>
            </a:extLst>
          </p:cNvPr>
          <p:cNvGraphicFramePr>
            <a:graphicFrameLocks noGrp="1"/>
          </p:cNvGraphicFramePr>
          <p:nvPr>
            <p:ph idx="1"/>
            <p:extLst>
              <p:ext uri="{D42A27DB-BD31-4B8C-83A1-F6EECF244321}">
                <p14:modId xmlns:p14="http://schemas.microsoft.com/office/powerpoint/2010/main" val="2274903678"/>
              </p:ext>
            </p:extLst>
          </p:nvPr>
        </p:nvGraphicFramePr>
        <p:xfrm>
          <a:off x="838200" y="16478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AA057645-09BF-F25E-8797-F76CC916E26A}"/>
              </a:ext>
            </a:extLst>
          </p:cNvPr>
          <p:cNvSpPr>
            <a:spLocks noGrp="1"/>
          </p:cNvSpPr>
          <p:nvPr>
            <p:ph type="title"/>
          </p:nvPr>
        </p:nvSpPr>
        <p:spPr/>
        <p:txBody>
          <a:bodyPr anchor="ctr">
            <a:normAutofit/>
          </a:bodyPr>
          <a:lstStyle/>
          <a:p>
            <a:r>
              <a:rPr lang="en-US" dirty="0"/>
              <a:t>Medication Selection</a:t>
            </a:r>
          </a:p>
        </p:txBody>
      </p:sp>
    </p:spTree>
    <p:extLst>
      <p:ext uri="{BB962C8B-B14F-4D97-AF65-F5344CB8AC3E}">
        <p14:creationId xmlns:p14="http://schemas.microsoft.com/office/powerpoint/2010/main" val="1362206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0613D5C-D6B1-4717-B6A6-E5E39314FE1E}"/>
              </a:ext>
            </a:extLst>
          </p:cNvPr>
          <p:cNvSpPr>
            <a:spLocks noGrp="1"/>
          </p:cNvSpPr>
          <p:nvPr>
            <p:ph idx="1"/>
          </p:nvPr>
        </p:nvSpPr>
        <p:spPr/>
        <p:txBody>
          <a:bodyPr vert="horz" lIns="91440" tIns="45720" rIns="91440" bIns="45720" rtlCol="0" anchor="t">
            <a:normAutofit/>
          </a:bodyPr>
          <a:lstStyle/>
          <a:p>
            <a:pPr marL="0" indent="0">
              <a:buNone/>
            </a:pPr>
            <a:r>
              <a:rPr lang="en-US" dirty="0">
                <a:cs typeface="Arial" panose="020B0604020202020204"/>
              </a:rPr>
              <a:t>No relevant disclosures</a:t>
            </a:r>
          </a:p>
        </p:txBody>
      </p:sp>
      <p:sp>
        <p:nvSpPr>
          <p:cNvPr id="2" name="Title 1">
            <a:extLst>
              <a:ext uri="{FF2B5EF4-FFF2-40B4-BE49-F238E27FC236}">
                <a16:creationId xmlns:a16="http://schemas.microsoft.com/office/drawing/2014/main" id="{378D8F8D-CF57-475B-AC75-BA292B9200CE}"/>
              </a:ext>
            </a:extLst>
          </p:cNvPr>
          <p:cNvSpPr>
            <a:spLocks noGrp="1"/>
          </p:cNvSpPr>
          <p:nvPr>
            <p:ph type="title"/>
          </p:nvPr>
        </p:nvSpPr>
        <p:spPr/>
        <p:txBody>
          <a:bodyPr/>
          <a:lstStyle/>
          <a:p>
            <a:r>
              <a:rPr lang="en-US" dirty="0"/>
              <a:t>Financial Disclosures</a:t>
            </a:r>
          </a:p>
        </p:txBody>
      </p:sp>
    </p:spTree>
    <p:extLst>
      <p:ext uri="{BB962C8B-B14F-4D97-AF65-F5344CB8AC3E}">
        <p14:creationId xmlns:p14="http://schemas.microsoft.com/office/powerpoint/2010/main" val="1229523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1FC826-F269-476E-9F57-B2E86E88BAB8}"/>
              </a:ext>
            </a:extLst>
          </p:cNvPr>
          <p:cNvSpPr>
            <a:spLocks noGrp="1"/>
          </p:cNvSpPr>
          <p:nvPr>
            <p:ph sz="half" idx="1"/>
          </p:nvPr>
        </p:nvSpPr>
        <p:spPr/>
        <p:txBody>
          <a:bodyPr/>
          <a:lstStyle/>
          <a:p>
            <a:pPr marL="0" lvl="0" indent="0">
              <a:buNone/>
            </a:pPr>
            <a:r>
              <a:rPr lang="en-US" dirty="0"/>
              <a:t>Renal impairment</a:t>
            </a:r>
          </a:p>
          <a:p>
            <a:pPr lvl="1"/>
            <a:r>
              <a:rPr lang="en-US" sz="2000" dirty="0"/>
              <a:t>Avoid NSAIDs, codeine &amp; meperidine, higher doses of morphine</a:t>
            </a:r>
          </a:p>
          <a:p>
            <a:pPr lvl="1"/>
            <a:r>
              <a:rPr lang="en-US" sz="2000" dirty="0"/>
              <a:t>Reduce dose of duloxetine, </a:t>
            </a:r>
            <a:r>
              <a:rPr lang="en-US" sz="2000" dirty="0" err="1"/>
              <a:t>gabapentinoids</a:t>
            </a:r>
            <a:r>
              <a:rPr lang="en-US" sz="2000" dirty="0"/>
              <a:t>, oxycodone</a:t>
            </a:r>
          </a:p>
          <a:p>
            <a:pPr lvl="1"/>
            <a:r>
              <a:rPr lang="en-US" sz="2000" dirty="0"/>
              <a:t>Preferred opioids: buprenorphine, fentanyl, methadone, hydromorphone if IV or short acting needed</a:t>
            </a:r>
          </a:p>
          <a:p>
            <a:pPr lvl="1"/>
            <a:endParaRPr lang="en-US" sz="2000" dirty="0"/>
          </a:p>
        </p:txBody>
      </p:sp>
      <p:sp>
        <p:nvSpPr>
          <p:cNvPr id="7" name="Content Placeholder 6">
            <a:extLst>
              <a:ext uri="{FF2B5EF4-FFF2-40B4-BE49-F238E27FC236}">
                <a16:creationId xmlns:a16="http://schemas.microsoft.com/office/drawing/2014/main" id="{90BADEBC-F9C7-5BA9-8141-4EE5F651275E}"/>
              </a:ext>
            </a:extLst>
          </p:cNvPr>
          <p:cNvSpPr>
            <a:spLocks noGrp="1"/>
          </p:cNvSpPr>
          <p:nvPr>
            <p:ph sz="half" idx="2"/>
          </p:nvPr>
        </p:nvSpPr>
        <p:spPr/>
        <p:txBody>
          <a:bodyPr/>
          <a:lstStyle/>
          <a:p>
            <a:pPr marL="0" lvl="0" indent="0">
              <a:buNone/>
            </a:pPr>
            <a:r>
              <a:rPr lang="en-US" dirty="0"/>
              <a:t>Hepatic failure</a:t>
            </a:r>
          </a:p>
          <a:p>
            <a:pPr lvl="1"/>
            <a:r>
              <a:rPr lang="en-US" sz="2000" dirty="0"/>
              <a:t>Avoid duloxetine, codeine &amp; meperidine</a:t>
            </a:r>
          </a:p>
          <a:p>
            <a:pPr lvl="1"/>
            <a:r>
              <a:rPr lang="en-US" sz="2000" dirty="0"/>
              <a:t>Limit acetaminophen and NSAIDs</a:t>
            </a:r>
          </a:p>
          <a:p>
            <a:pPr lvl="1"/>
            <a:r>
              <a:rPr lang="en-US" sz="2000" dirty="0"/>
              <a:t>Extend dosing interval of morphine</a:t>
            </a:r>
          </a:p>
          <a:p>
            <a:pPr lvl="1"/>
            <a:r>
              <a:rPr lang="en-US" sz="2000" dirty="0"/>
              <a:t>Reduce dose of venlafaxine, hydrocodone, oxycodone and methadone</a:t>
            </a:r>
          </a:p>
          <a:p>
            <a:pPr lvl="1"/>
            <a:r>
              <a:rPr lang="en-US" sz="2000" dirty="0"/>
              <a:t>Preferred opioids: buprenorphine, fentanyl, lower dose morphine if IV or short acting needed</a:t>
            </a:r>
          </a:p>
          <a:p>
            <a:pPr lvl="1"/>
            <a:endParaRPr lang="en-US" sz="2000" dirty="0"/>
          </a:p>
          <a:p>
            <a:pPr marL="0" indent="0">
              <a:buNone/>
            </a:pPr>
            <a:endParaRPr lang="en-US" dirty="0"/>
          </a:p>
        </p:txBody>
      </p:sp>
      <p:sp>
        <p:nvSpPr>
          <p:cNvPr id="3" name="Title 2">
            <a:extLst>
              <a:ext uri="{FF2B5EF4-FFF2-40B4-BE49-F238E27FC236}">
                <a16:creationId xmlns:a16="http://schemas.microsoft.com/office/drawing/2014/main" id="{36564FA1-4626-1639-6182-71C272319400}"/>
              </a:ext>
            </a:extLst>
          </p:cNvPr>
          <p:cNvSpPr>
            <a:spLocks noGrp="1"/>
          </p:cNvSpPr>
          <p:nvPr>
            <p:ph type="title"/>
          </p:nvPr>
        </p:nvSpPr>
        <p:spPr/>
        <p:txBody>
          <a:bodyPr/>
          <a:lstStyle/>
          <a:p>
            <a:r>
              <a:rPr lang="en-US" dirty="0"/>
              <a:t>Clinical Pearls for Choosing Medications</a:t>
            </a:r>
          </a:p>
        </p:txBody>
      </p:sp>
      <p:sp>
        <p:nvSpPr>
          <p:cNvPr id="6" name="TextBox 5">
            <a:extLst>
              <a:ext uri="{FF2B5EF4-FFF2-40B4-BE49-F238E27FC236}">
                <a16:creationId xmlns:a16="http://schemas.microsoft.com/office/drawing/2014/main" id="{B6047BFE-2A2C-FFBE-5045-24ACCE1C7AB1}"/>
              </a:ext>
            </a:extLst>
          </p:cNvPr>
          <p:cNvSpPr txBox="1"/>
          <p:nvPr/>
        </p:nvSpPr>
        <p:spPr>
          <a:xfrm>
            <a:off x="8543244" y="6457890"/>
            <a:ext cx="3648756" cy="400110"/>
          </a:xfrm>
          <a:prstGeom prst="rect">
            <a:avLst/>
          </a:prstGeom>
          <a:noFill/>
        </p:spPr>
        <p:txBody>
          <a:bodyPr wrap="none" rtlCol="0">
            <a:spAutoFit/>
          </a:bodyPr>
          <a:lstStyle/>
          <a:p>
            <a:r>
              <a:rPr lang="en-US" sz="1000" dirty="0">
                <a:hlinkClick r:id="rId3"/>
              </a:rPr>
              <a:t>https://www.mypcnow.org/fast-fact/opioid-use-in-renal-failure/</a:t>
            </a:r>
            <a:endParaRPr lang="en-US" sz="1000" dirty="0"/>
          </a:p>
          <a:p>
            <a:r>
              <a:rPr lang="en-US" sz="1000" dirty="0">
                <a:hlinkClick r:id="rId4"/>
              </a:rPr>
              <a:t>https://www.mypcnow.org/fast-fact/opioid-use-in-liver-failure/</a:t>
            </a:r>
            <a:endParaRPr lang="en-US" sz="1000" dirty="0"/>
          </a:p>
        </p:txBody>
      </p:sp>
    </p:spTree>
    <p:extLst>
      <p:ext uri="{BB962C8B-B14F-4D97-AF65-F5344CB8AC3E}">
        <p14:creationId xmlns:p14="http://schemas.microsoft.com/office/powerpoint/2010/main" val="2939780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E8F916D-0A0A-BA7B-14C1-729B6BB1E394}"/>
              </a:ext>
            </a:extLst>
          </p:cNvPr>
          <p:cNvSpPr>
            <a:spLocks noGrp="1"/>
          </p:cNvSpPr>
          <p:nvPr>
            <p:ph idx="1"/>
          </p:nvPr>
        </p:nvSpPr>
        <p:spPr>
          <a:xfrm>
            <a:off x="838200" y="1104405"/>
            <a:ext cx="10515600" cy="5324413"/>
          </a:xfrm>
        </p:spPr>
        <p:txBody>
          <a:bodyPr vert="horz" lIns="91440" tIns="45720" rIns="91440" bIns="45720" rtlCol="0" anchor="t">
            <a:normAutofit/>
          </a:bodyPr>
          <a:lstStyle/>
          <a:p>
            <a:r>
              <a:rPr lang="en-US" sz="1800" dirty="0"/>
              <a:t>56 year old male</a:t>
            </a:r>
          </a:p>
          <a:p>
            <a:pPr>
              <a:buFont typeface="Arial" panose="020B0604020202020204" pitchFamily="34" charset="0"/>
              <a:buChar char="•"/>
            </a:pPr>
            <a:r>
              <a:rPr lang="en-US" sz="1800" dirty="0"/>
              <a:t>Stage IV colorectal cancer, diagnosed over 10 years prior</a:t>
            </a:r>
            <a:endParaRPr lang="en-US" sz="1800" dirty="0">
              <a:cs typeface="Arial"/>
            </a:endParaRPr>
          </a:p>
          <a:p>
            <a:pPr>
              <a:buFont typeface="Arial" panose="020B0604020202020204" pitchFamily="34" charset="0"/>
              <a:buChar char="•"/>
            </a:pPr>
            <a:r>
              <a:rPr lang="en-US" sz="1800" dirty="0"/>
              <a:t>Treatment history includes immunotherapy and chemo associated with CIPN</a:t>
            </a:r>
            <a:endParaRPr lang="en-US" sz="1800" dirty="0">
              <a:cs typeface="Arial"/>
            </a:endParaRPr>
          </a:p>
          <a:p>
            <a:pPr>
              <a:buFont typeface="Arial" panose="020B0604020202020204" pitchFamily="34" charset="0"/>
              <a:buChar char="•"/>
            </a:pPr>
            <a:r>
              <a:rPr lang="en-US" sz="1800" dirty="0"/>
              <a:t>Intolerance to hydrocodone (paranoia)</a:t>
            </a:r>
            <a:endParaRPr lang="en-US" sz="1800" dirty="0">
              <a:cs typeface="Arial"/>
            </a:endParaRPr>
          </a:p>
          <a:p>
            <a:pPr>
              <a:buFont typeface="Arial" panose="020B0604020202020204" pitchFamily="34" charset="0"/>
              <a:buChar char="•"/>
            </a:pPr>
            <a:r>
              <a:rPr lang="en-US" sz="1800" dirty="0"/>
              <a:t>Medications: ibuprofen 200 mg by mouth twice daily PRN, gabapentin 600 mg by mouth every 8 hours, duloxetine 60 mg by mouth daily</a:t>
            </a:r>
            <a:endParaRPr lang="en-US" sz="1800" dirty="0">
              <a:cs typeface="Arial"/>
            </a:endParaRPr>
          </a:p>
          <a:p>
            <a:pPr>
              <a:buFont typeface="Arial" panose="020B0604020202020204" pitchFamily="34" charset="0"/>
              <a:buChar char="•"/>
            </a:pPr>
            <a:r>
              <a:rPr lang="en-US" sz="1800" b="1" dirty="0"/>
              <a:t>Severe sharp pain in buttock, hip, and radiating to knees, but numb from knee to feet since last chemo regimen. Diagnosis?</a:t>
            </a:r>
            <a:endParaRPr lang="en-US" sz="1800" b="1" dirty="0">
              <a:cs typeface="Arial"/>
            </a:endParaRPr>
          </a:p>
          <a:p>
            <a:pPr lvl="1">
              <a:buFont typeface="Arial" panose="020B0604020202020204" pitchFamily="34" charset="0"/>
              <a:buChar char="•"/>
            </a:pPr>
            <a:r>
              <a:rPr lang="en-US" sz="1600" b="1" dirty="0"/>
              <a:t>Nociceptive tumor pain</a:t>
            </a:r>
            <a:endParaRPr lang="en-US" sz="1600" b="1" dirty="0">
              <a:cs typeface="Arial"/>
            </a:endParaRPr>
          </a:p>
          <a:p>
            <a:pPr lvl="1">
              <a:buFont typeface="Arial" panose="020B0604020202020204" pitchFamily="34" charset="0"/>
              <a:buChar char="•"/>
            </a:pPr>
            <a:r>
              <a:rPr lang="en-US" sz="1600" b="1" dirty="0"/>
              <a:t>Neuropathic compressive pain</a:t>
            </a:r>
            <a:endParaRPr lang="en-US" sz="1600" b="1" dirty="0">
              <a:cs typeface="Arial"/>
            </a:endParaRPr>
          </a:p>
          <a:p>
            <a:pPr lvl="1">
              <a:buFont typeface="Arial" panose="020B0604020202020204" pitchFamily="34" charset="0"/>
              <a:buChar char="•"/>
            </a:pPr>
            <a:r>
              <a:rPr lang="en-US" sz="1600" b="1" dirty="0"/>
              <a:t>Chronic CIPN</a:t>
            </a:r>
            <a:endParaRPr lang="en-US" sz="1600" b="1" dirty="0">
              <a:cs typeface="Arial"/>
            </a:endParaRPr>
          </a:p>
          <a:p>
            <a:pPr>
              <a:buFont typeface="Arial" panose="020B0604020202020204" pitchFamily="34" charset="0"/>
              <a:buChar char="•"/>
            </a:pPr>
            <a:r>
              <a:rPr lang="en-US" sz="1800" b="1" dirty="0"/>
              <a:t>Tumor burden involves liver and sacral mass on CT scan, after recent hospitalizations for AKI related to dehydration</a:t>
            </a:r>
            <a:endParaRPr lang="en-US" sz="1800" b="1" dirty="0">
              <a:cs typeface="Arial"/>
            </a:endParaRPr>
          </a:p>
          <a:p>
            <a:pPr lvl="1">
              <a:buFont typeface="Arial" panose="020B0604020202020204" pitchFamily="34" charset="0"/>
              <a:buChar char="•"/>
            </a:pPr>
            <a:r>
              <a:rPr lang="en-US" sz="1600" b="1" dirty="0" err="1"/>
              <a:t>Butrans</a:t>
            </a:r>
            <a:r>
              <a:rPr lang="en-US" sz="1600" b="1" dirty="0"/>
              <a:t> 5mcg patch</a:t>
            </a:r>
            <a:endParaRPr lang="en-US" sz="1600" b="1" dirty="0">
              <a:cs typeface="Arial"/>
            </a:endParaRPr>
          </a:p>
          <a:p>
            <a:pPr lvl="1">
              <a:buFont typeface="Arial" panose="020B0604020202020204" pitchFamily="34" charset="0"/>
              <a:buChar char="•"/>
            </a:pPr>
            <a:r>
              <a:rPr lang="en-US" sz="1600" b="1" dirty="0"/>
              <a:t>Oxycodone 2.5mg (0.5 tablet of 5mg) po every 4 hours PRN</a:t>
            </a: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endParaRPr lang="en-US" dirty="0"/>
          </a:p>
        </p:txBody>
      </p:sp>
      <p:sp>
        <p:nvSpPr>
          <p:cNvPr id="2" name="Title 1">
            <a:extLst>
              <a:ext uri="{FF2B5EF4-FFF2-40B4-BE49-F238E27FC236}">
                <a16:creationId xmlns:a16="http://schemas.microsoft.com/office/drawing/2014/main" id="{D93FB8B6-C307-8676-D89D-6272B034C8B6}"/>
              </a:ext>
            </a:extLst>
          </p:cNvPr>
          <p:cNvSpPr>
            <a:spLocks noGrp="1"/>
          </p:cNvSpPr>
          <p:nvPr>
            <p:ph type="title"/>
          </p:nvPr>
        </p:nvSpPr>
        <p:spPr/>
        <p:txBody>
          <a:bodyPr/>
          <a:lstStyle/>
          <a:p>
            <a:r>
              <a:rPr lang="en-US" dirty="0"/>
              <a:t>Back to Neil</a:t>
            </a:r>
          </a:p>
        </p:txBody>
      </p:sp>
    </p:spTree>
    <p:extLst>
      <p:ext uri="{BB962C8B-B14F-4D97-AF65-F5344CB8AC3E}">
        <p14:creationId xmlns:p14="http://schemas.microsoft.com/office/powerpoint/2010/main" val="138894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7547953-8BB8-6C08-69CF-398572771F2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08D627C-656F-EBAC-056A-4212C8BAEAC2}"/>
              </a:ext>
            </a:extLst>
          </p:cNvPr>
          <p:cNvSpPr>
            <a:spLocks noGrp="1"/>
          </p:cNvSpPr>
          <p:nvPr>
            <p:ph idx="1"/>
          </p:nvPr>
        </p:nvSpPr>
        <p:spPr>
          <a:xfrm>
            <a:off x="838200" y="1104405"/>
            <a:ext cx="10515600" cy="5324413"/>
          </a:xfrm>
        </p:spPr>
        <p:txBody>
          <a:bodyPr vert="horz" lIns="91440" tIns="45720" rIns="91440" bIns="45720" rtlCol="0" anchor="t">
            <a:normAutofit/>
          </a:bodyPr>
          <a:lstStyle/>
          <a:p>
            <a:r>
              <a:rPr lang="en-US" sz="1800" dirty="0"/>
              <a:t>56 year old male</a:t>
            </a:r>
          </a:p>
          <a:p>
            <a:pPr>
              <a:buFont typeface="Arial" panose="020B0604020202020204" pitchFamily="34" charset="0"/>
              <a:buChar char="•"/>
            </a:pPr>
            <a:r>
              <a:rPr lang="en-US" sz="1800" dirty="0"/>
              <a:t>Stage IV colorectal cancer, just diagnosed, staged, and with genetic testing. </a:t>
            </a:r>
            <a:r>
              <a:rPr lang="en-US" sz="1800" i="1" dirty="0"/>
              <a:t>PMHx of chronic low back pain treated with oxycodone 10 mg 4 times daily for 20 years prior to cancer diagnosis</a:t>
            </a:r>
            <a:endParaRPr lang="en-US" sz="1800" i="1" dirty="0">
              <a:cs typeface="Arial"/>
            </a:endParaRPr>
          </a:p>
          <a:p>
            <a:pPr>
              <a:buFont typeface="Arial" panose="020B0604020202020204" pitchFamily="34" charset="0"/>
              <a:buChar char="•"/>
            </a:pPr>
            <a:r>
              <a:rPr lang="en-US" sz="1800" dirty="0"/>
              <a:t>To start chemotherapy in a few weeks</a:t>
            </a:r>
            <a:endParaRPr lang="en-US" sz="1800" dirty="0">
              <a:cs typeface="Arial"/>
            </a:endParaRPr>
          </a:p>
          <a:p>
            <a:pPr>
              <a:buFont typeface="Arial" panose="020B0604020202020204" pitchFamily="34" charset="0"/>
              <a:buChar char="•"/>
            </a:pPr>
            <a:r>
              <a:rPr lang="en-US" sz="1800" dirty="0"/>
              <a:t>Medications: ibuprofen 200 mg by mouth twice daily PRN, gabapentin 600 mg by mouth every 8 hours, duloxetine 60 mg by mouth daily, AND oxycodone has been titrated 30 mg every 4 hours. </a:t>
            </a:r>
            <a:endParaRPr lang="en-US" sz="1800" i="1" dirty="0">
              <a:cs typeface="Arial"/>
            </a:endParaRPr>
          </a:p>
          <a:p>
            <a:pPr>
              <a:buFont typeface="Arial" panose="020B0604020202020204" pitchFamily="34" charset="0"/>
              <a:buChar char="•"/>
            </a:pPr>
            <a:r>
              <a:rPr lang="en-US" sz="1800" b="1" dirty="0"/>
              <a:t>Severe sharp pain in buttock, hip, and radiating to knees, with constant chronic dull aching pain in back. Diagnosis?</a:t>
            </a:r>
            <a:endParaRPr lang="en-US" sz="1800" b="1" dirty="0">
              <a:cs typeface="Arial"/>
            </a:endParaRPr>
          </a:p>
          <a:p>
            <a:pPr lvl="1">
              <a:buFont typeface="Arial" panose="020B0604020202020204" pitchFamily="34" charset="0"/>
              <a:buChar char="•"/>
            </a:pPr>
            <a:r>
              <a:rPr lang="en-US" sz="1600" b="1" dirty="0"/>
              <a:t>Nociceptive tumor pain</a:t>
            </a:r>
            <a:endParaRPr lang="en-US" sz="1600" b="1" dirty="0">
              <a:cs typeface="Arial"/>
            </a:endParaRPr>
          </a:p>
          <a:p>
            <a:pPr lvl="1">
              <a:buFont typeface="Arial" panose="020B0604020202020204" pitchFamily="34" charset="0"/>
              <a:buChar char="•"/>
            </a:pPr>
            <a:r>
              <a:rPr lang="en-US" sz="1600" b="1" dirty="0"/>
              <a:t>Neuropathic compressive pain</a:t>
            </a:r>
          </a:p>
          <a:p>
            <a:pPr lvl="1">
              <a:buFont typeface="Arial" panose="020B0604020202020204" pitchFamily="34" charset="0"/>
              <a:buChar char="•"/>
            </a:pPr>
            <a:r>
              <a:rPr lang="en-US" sz="1600" b="1" dirty="0">
                <a:cs typeface="Arial"/>
              </a:rPr>
              <a:t>Chronic low back pain</a:t>
            </a:r>
          </a:p>
          <a:p>
            <a:pPr>
              <a:buFont typeface="Arial" panose="020B0604020202020204" pitchFamily="34" charset="0"/>
              <a:buChar char="•"/>
            </a:pPr>
            <a:r>
              <a:rPr lang="en-US" sz="1800" b="1" dirty="0"/>
              <a:t>Tumor burden involves liver and sacral mass, recent hospitalizations for AKI related to dehydration</a:t>
            </a:r>
          </a:p>
          <a:p>
            <a:pPr lvl="1">
              <a:buFont typeface="Arial" panose="020B0604020202020204" pitchFamily="34" charset="0"/>
              <a:buChar char="•"/>
            </a:pPr>
            <a:r>
              <a:rPr lang="en-US" sz="1400" b="1" dirty="0">
                <a:cs typeface="Arial"/>
              </a:rPr>
              <a:t>NOW WHAT??</a:t>
            </a:r>
          </a:p>
          <a:p>
            <a:pPr marL="0" indent="0">
              <a:buNone/>
            </a:pPr>
            <a:endParaRPr lang="en-US" dirty="0"/>
          </a:p>
          <a:p>
            <a:pPr>
              <a:buFont typeface="Arial" panose="020B0604020202020204" pitchFamily="34" charset="0"/>
              <a:buChar char="•"/>
            </a:pPr>
            <a:endParaRPr lang="en-US" dirty="0"/>
          </a:p>
          <a:p>
            <a:endParaRPr lang="en-US" dirty="0"/>
          </a:p>
        </p:txBody>
      </p:sp>
      <p:sp>
        <p:nvSpPr>
          <p:cNvPr id="2" name="Title 1">
            <a:extLst>
              <a:ext uri="{FF2B5EF4-FFF2-40B4-BE49-F238E27FC236}">
                <a16:creationId xmlns:a16="http://schemas.microsoft.com/office/drawing/2014/main" id="{EE57C021-AFB3-3693-B1CF-C551DE9C589B}"/>
              </a:ext>
            </a:extLst>
          </p:cNvPr>
          <p:cNvSpPr>
            <a:spLocks noGrp="1"/>
          </p:cNvSpPr>
          <p:nvPr>
            <p:ph type="title"/>
          </p:nvPr>
        </p:nvSpPr>
        <p:spPr/>
        <p:txBody>
          <a:bodyPr/>
          <a:lstStyle/>
          <a:p>
            <a:r>
              <a:rPr lang="en-US" dirty="0"/>
              <a:t>Now meet Niall</a:t>
            </a:r>
          </a:p>
        </p:txBody>
      </p:sp>
    </p:spTree>
    <p:extLst>
      <p:ext uri="{BB962C8B-B14F-4D97-AF65-F5344CB8AC3E}">
        <p14:creationId xmlns:p14="http://schemas.microsoft.com/office/powerpoint/2010/main" val="92945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54947-536E-FA72-8296-961ACF717BE7}"/>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C2DBD84-89E4-D9B3-56B1-629D74DBF190}"/>
              </a:ext>
            </a:extLst>
          </p:cNvPr>
          <p:cNvSpPr>
            <a:spLocks noGrp="1"/>
          </p:cNvSpPr>
          <p:nvPr>
            <p:ph idx="1"/>
          </p:nvPr>
        </p:nvSpPr>
        <p:spPr>
          <a:xfrm>
            <a:off x="838200" y="1104405"/>
            <a:ext cx="10515600" cy="5324413"/>
          </a:xfrm>
        </p:spPr>
        <p:txBody>
          <a:bodyPr vert="horz" lIns="91440" tIns="45720" rIns="91440" bIns="45720" rtlCol="0" anchor="t">
            <a:normAutofit/>
          </a:bodyPr>
          <a:lstStyle/>
          <a:p>
            <a:r>
              <a:rPr lang="en-US" sz="1800" dirty="0"/>
              <a:t>56 year old male</a:t>
            </a:r>
          </a:p>
          <a:p>
            <a:pPr>
              <a:buFont typeface="Arial" panose="020B0604020202020204" pitchFamily="34" charset="0"/>
              <a:buChar char="•"/>
            </a:pPr>
            <a:r>
              <a:rPr lang="en-US" sz="1800" dirty="0"/>
              <a:t>Stage IV colorectal cancer, just completed 3 cycles of chemotherapy. </a:t>
            </a:r>
            <a:r>
              <a:rPr lang="en-US" sz="1800" i="1" dirty="0"/>
              <a:t>PMHx of remote history of IV heroin use</a:t>
            </a:r>
          </a:p>
          <a:p>
            <a:pPr>
              <a:buFont typeface="Arial" panose="020B0604020202020204" pitchFamily="34" charset="0"/>
              <a:buChar char="•"/>
            </a:pPr>
            <a:r>
              <a:rPr lang="en-US" sz="1800" dirty="0"/>
              <a:t>Treatment history includes chemo associated with CIPN</a:t>
            </a:r>
            <a:endParaRPr lang="en-US" sz="1800" dirty="0">
              <a:cs typeface="Arial"/>
            </a:endParaRPr>
          </a:p>
          <a:p>
            <a:pPr>
              <a:buFont typeface="Arial" panose="020B0604020202020204" pitchFamily="34" charset="0"/>
              <a:buChar char="•"/>
            </a:pPr>
            <a:r>
              <a:rPr lang="en-US" sz="1800" dirty="0"/>
              <a:t>Medications: ibuprofen 200 mg by mouth twice daily PRN, gabapentin 600 mg by mouth every 8 hours, duloxetine 60 mg by mouth daily, AND oxycodone 30 mg every 4 hours. </a:t>
            </a:r>
            <a:r>
              <a:rPr lang="en-US" sz="1800" i="1" dirty="0"/>
              <a:t>He is being admitted due to frequent calls for early refills of oxycodone over the past month.</a:t>
            </a:r>
            <a:endParaRPr lang="en-US" sz="1800" i="1" dirty="0">
              <a:cs typeface="Arial"/>
            </a:endParaRPr>
          </a:p>
          <a:p>
            <a:pPr>
              <a:buFont typeface="Arial" panose="020B0604020202020204" pitchFamily="34" charset="0"/>
              <a:buChar char="•"/>
            </a:pPr>
            <a:r>
              <a:rPr lang="en-US" sz="1800" b="1" dirty="0"/>
              <a:t>Severe sharp pain in buttock, hip, and radiating to knees, but numb from knee to feet since last chemo regimen. Diagnosis?</a:t>
            </a:r>
            <a:endParaRPr lang="en-US" sz="1800" b="1" dirty="0">
              <a:cs typeface="Arial"/>
            </a:endParaRPr>
          </a:p>
          <a:p>
            <a:pPr lvl="1">
              <a:buFont typeface="Arial" panose="020B0604020202020204" pitchFamily="34" charset="0"/>
              <a:buChar char="•"/>
            </a:pPr>
            <a:r>
              <a:rPr lang="en-US" sz="1600" b="1" dirty="0"/>
              <a:t>Nociceptive tumor pain</a:t>
            </a:r>
            <a:endParaRPr lang="en-US" sz="1600" b="1" dirty="0">
              <a:cs typeface="Arial"/>
            </a:endParaRPr>
          </a:p>
          <a:p>
            <a:pPr lvl="1">
              <a:buFont typeface="Arial" panose="020B0604020202020204" pitchFamily="34" charset="0"/>
              <a:buChar char="•"/>
            </a:pPr>
            <a:r>
              <a:rPr lang="en-US" sz="1600" b="1" dirty="0"/>
              <a:t>Neuropathic compressive pain</a:t>
            </a:r>
            <a:endParaRPr lang="en-US" sz="1600" b="1" dirty="0">
              <a:cs typeface="Arial"/>
            </a:endParaRPr>
          </a:p>
          <a:p>
            <a:pPr lvl="1">
              <a:buFont typeface="Arial" panose="020B0604020202020204" pitchFamily="34" charset="0"/>
              <a:buChar char="•"/>
            </a:pPr>
            <a:r>
              <a:rPr lang="en-US" sz="1600" b="1" dirty="0"/>
              <a:t>Chronic CIPN</a:t>
            </a:r>
            <a:endParaRPr lang="en-US" sz="1600" b="1" dirty="0">
              <a:cs typeface="Arial"/>
            </a:endParaRPr>
          </a:p>
          <a:p>
            <a:pPr>
              <a:buFont typeface="Arial" panose="020B0604020202020204" pitchFamily="34" charset="0"/>
              <a:buChar char="•"/>
            </a:pPr>
            <a:r>
              <a:rPr lang="en-US" sz="1800" b="1" dirty="0"/>
              <a:t>Tumor burden involves liver and sacral mass, recent hospitalizations for AKI related to dehydration</a:t>
            </a:r>
          </a:p>
          <a:p>
            <a:pPr lvl="1">
              <a:buFont typeface="Arial" panose="020B0604020202020204" pitchFamily="34" charset="0"/>
              <a:buChar char="•"/>
            </a:pPr>
            <a:r>
              <a:rPr lang="en-US" sz="1400" b="1" dirty="0">
                <a:cs typeface="Arial"/>
              </a:rPr>
              <a:t>NOW WHAT??</a:t>
            </a:r>
          </a:p>
          <a:p>
            <a:pPr marL="0" indent="0">
              <a:buNone/>
            </a:pPr>
            <a:endParaRPr lang="en-US" dirty="0"/>
          </a:p>
          <a:p>
            <a:pPr>
              <a:buFont typeface="Arial" panose="020B0604020202020204" pitchFamily="34" charset="0"/>
              <a:buChar char="•"/>
            </a:pPr>
            <a:endParaRPr lang="en-US" dirty="0"/>
          </a:p>
          <a:p>
            <a:endParaRPr lang="en-US" dirty="0"/>
          </a:p>
        </p:txBody>
      </p:sp>
      <p:sp>
        <p:nvSpPr>
          <p:cNvPr id="2" name="Title 1">
            <a:extLst>
              <a:ext uri="{FF2B5EF4-FFF2-40B4-BE49-F238E27FC236}">
                <a16:creationId xmlns:a16="http://schemas.microsoft.com/office/drawing/2014/main" id="{4823EE8B-71BE-2883-BE7E-91C1444A51D4}"/>
              </a:ext>
            </a:extLst>
          </p:cNvPr>
          <p:cNvSpPr>
            <a:spLocks noGrp="1"/>
          </p:cNvSpPr>
          <p:nvPr>
            <p:ph type="title"/>
          </p:nvPr>
        </p:nvSpPr>
        <p:spPr/>
        <p:txBody>
          <a:bodyPr/>
          <a:lstStyle/>
          <a:p>
            <a:r>
              <a:rPr lang="en-US" dirty="0"/>
              <a:t>Now meet Kyle</a:t>
            </a:r>
          </a:p>
        </p:txBody>
      </p:sp>
    </p:spTree>
    <p:extLst>
      <p:ext uri="{BB962C8B-B14F-4D97-AF65-F5344CB8AC3E}">
        <p14:creationId xmlns:p14="http://schemas.microsoft.com/office/powerpoint/2010/main" val="428214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89A47A-F1F0-C78C-7593-724B25CED1DC}"/>
              </a:ext>
            </a:extLst>
          </p:cNvPr>
          <p:cNvSpPr>
            <a:spLocks noGrp="1"/>
          </p:cNvSpPr>
          <p:nvPr>
            <p:ph type="title"/>
          </p:nvPr>
        </p:nvSpPr>
        <p:spPr>
          <a:xfrm>
            <a:off x="1270000" y="3146425"/>
            <a:ext cx="7636494" cy="2200275"/>
          </a:xfrm>
        </p:spPr>
        <p:txBody>
          <a:bodyPr/>
          <a:lstStyle/>
          <a:p>
            <a:r>
              <a:rPr lang="en-US" dirty="0"/>
              <a:t>CANCER PAIN…………</a:t>
            </a:r>
            <a:br>
              <a:rPr lang="en-US" dirty="0"/>
            </a:br>
            <a:br>
              <a:rPr lang="en-US" dirty="0"/>
            </a:br>
            <a:r>
              <a:rPr lang="en-US" dirty="0"/>
              <a:t>BUT IT’S COMPLICATED</a:t>
            </a:r>
          </a:p>
        </p:txBody>
      </p:sp>
    </p:spTree>
    <p:extLst>
      <p:ext uri="{BB962C8B-B14F-4D97-AF65-F5344CB8AC3E}">
        <p14:creationId xmlns:p14="http://schemas.microsoft.com/office/powerpoint/2010/main" val="2734536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102">
          <a:extLst>
            <a:ext uri="{FF2B5EF4-FFF2-40B4-BE49-F238E27FC236}">
              <a16:creationId xmlns:a16="http://schemas.microsoft.com/office/drawing/2014/main" id="{0BD0701C-2185-4A6D-E280-543F6FA03D02}"/>
            </a:ext>
          </a:extLst>
        </p:cNvPr>
        <p:cNvGrpSpPr/>
        <p:nvPr/>
      </p:nvGrpSpPr>
      <p:grpSpPr>
        <a:xfrm>
          <a:off x="0" y="0"/>
          <a:ext cx="0" cy="0"/>
          <a:chOff x="0" y="0"/>
          <a:chExt cx="0" cy="0"/>
        </a:xfrm>
      </p:grpSpPr>
      <p:pic>
        <p:nvPicPr>
          <p:cNvPr id="103" name="Google Shape;103;p20">
            <a:extLst>
              <a:ext uri="{FF2B5EF4-FFF2-40B4-BE49-F238E27FC236}">
                <a16:creationId xmlns:a16="http://schemas.microsoft.com/office/drawing/2014/main" id="{75291F36-67FF-BF12-29B6-9CC28897ECA4}"/>
              </a:ext>
            </a:extLst>
          </p:cNvPr>
          <p:cNvPicPr preferRelativeResize="0"/>
          <p:nvPr/>
        </p:nvPicPr>
        <p:blipFill>
          <a:blip r:embed="rId3">
            <a:alphaModFix/>
          </a:blip>
          <a:stretch>
            <a:fillRect/>
          </a:stretch>
        </p:blipFill>
        <p:spPr>
          <a:xfrm>
            <a:off x="2314222" y="1006135"/>
            <a:ext cx="7605878" cy="5236621"/>
          </a:xfrm>
          <a:prstGeom prst="rect">
            <a:avLst/>
          </a:prstGeom>
          <a:noFill/>
          <a:ln>
            <a:noFill/>
          </a:ln>
        </p:spPr>
      </p:pic>
      <p:sp>
        <p:nvSpPr>
          <p:cNvPr id="104" name="Google Shape;104;p20">
            <a:extLst>
              <a:ext uri="{FF2B5EF4-FFF2-40B4-BE49-F238E27FC236}">
                <a16:creationId xmlns:a16="http://schemas.microsoft.com/office/drawing/2014/main" id="{8CE6A825-0D0A-B2DB-A115-270E7493E765}"/>
              </a:ext>
            </a:extLst>
          </p:cNvPr>
          <p:cNvSpPr txBox="1"/>
          <p:nvPr/>
        </p:nvSpPr>
        <p:spPr>
          <a:xfrm>
            <a:off x="4995955" y="6447607"/>
            <a:ext cx="7196045" cy="410393"/>
          </a:xfrm>
          <a:prstGeom prst="rect">
            <a:avLst/>
          </a:prstGeom>
          <a:noFill/>
          <a:ln>
            <a:noFill/>
          </a:ln>
        </p:spPr>
        <p:txBody>
          <a:bodyPr spcFirstLastPara="1" wrap="square" lIns="121900" tIns="121900" rIns="121900" bIns="121900" anchor="b"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 sz="1000" dirty="0">
                <a:solidFill>
                  <a:schemeClr val="bg1">
                    <a:lumMod val="50000"/>
                  </a:schemeClr>
                </a:solidFill>
                <a:latin typeface="Roboto"/>
                <a:ea typeface="Roboto"/>
                <a:cs typeface="Roboto"/>
                <a:sym typeface="Roboto"/>
              </a:rPr>
              <a:t>https://basicmedicalkey.com/the-pathophysiology-of-chronic-pain-and-clinical-interfaces-with-addiction/</a:t>
            </a:r>
            <a:endParaRPr sz="1000" dirty="0">
              <a:solidFill>
                <a:schemeClr val="bg1">
                  <a:lumMod val="50000"/>
                </a:schemeClr>
              </a:solidFill>
              <a:latin typeface="Roboto"/>
              <a:ea typeface="Roboto"/>
              <a:cs typeface="Roboto"/>
              <a:sym typeface="Roboto"/>
            </a:endParaRPr>
          </a:p>
        </p:txBody>
      </p:sp>
      <p:sp>
        <p:nvSpPr>
          <p:cNvPr id="2" name="TextBox 1">
            <a:extLst>
              <a:ext uri="{FF2B5EF4-FFF2-40B4-BE49-F238E27FC236}">
                <a16:creationId xmlns:a16="http://schemas.microsoft.com/office/drawing/2014/main" id="{80EAB843-9800-C14D-233C-5C3A78E8B0C2}"/>
              </a:ext>
            </a:extLst>
          </p:cNvPr>
          <p:cNvSpPr txBox="1"/>
          <p:nvPr/>
        </p:nvSpPr>
        <p:spPr>
          <a:xfrm>
            <a:off x="372632" y="1242109"/>
            <a:ext cx="161049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b="1">
                <a:solidFill>
                  <a:schemeClr val="bg1"/>
                </a:solidFill>
                <a:latin typeface="Helvetica"/>
                <a:cs typeface="Helvetica"/>
              </a:rPr>
              <a:t>PAIN</a:t>
            </a:r>
          </a:p>
        </p:txBody>
      </p:sp>
      <p:sp>
        <p:nvSpPr>
          <p:cNvPr id="4" name="Title 3">
            <a:extLst>
              <a:ext uri="{FF2B5EF4-FFF2-40B4-BE49-F238E27FC236}">
                <a16:creationId xmlns:a16="http://schemas.microsoft.com/office/drawing/2014/main" id="{1D33C3BB-4A84-D5D5-D7A5-797C4B6C5A1E}"/>
              </a:ext>
            </a:extLst>
          </p:cNvPr>
          <p:cNvSpPr>
            <a:spLocks noGrp="1"/>
          </p:cNvSpPr>
          <p:nvPr>
            <p:ph type="title"/>
          </p:nvPr>
        </p:nvSpPr>
        <p:spPr/>
        <p:txBody>
          <a:bodyPr/>
          <a:lstStyle/>
          <a:p>
            <a:r>
              <a:rPr lang="en-US"/>
              <a:t>Pain &amp; Suffering</a:t>
            </a:r>
          </a:p>
        </p:txBody>
      </p:sp>
      <p:sp>
        <p:nvSpPr>
          <p:cNvPr id="7" name="Rectangle 6">
            <a:extLst>
              <a:ext uri="{FF2B5EF4-FFF2-40B4-BE49-F238E27FC236}">
                <a16:creationId xmlns:a16="http://schemas.microsoft.com/office/drawing/2014/main" id="{B816C283-7547-4611-8325-DABCAA50D36D}"/>
              </a:ext>
            </a:extLst>
          </p:cNvPr>
          <p:cNvSpPr/>
          <p:nvPr/>
        </p:nvSpPr>
        <p:spPr>
          <a:xfrm>
            <a:off x="2194423" y="3182588"/>
            <a:ext cx="2092570" cy="14725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859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E19232E-EEA1-D740-7C30-2CEEB44C3A33}"/>
              </a:ext>
            </a:extLst>
          </p:cNvPr>
          <p:cNvSpPr>
            <a:spLocks noGrp="1"/>
          </p:cNvSpPr>
          <p:nvPr>
            <p:ph type="body" idx="1"/>
          </p:nvPr>
        </p:nvSpPr>
        <p:spPr/>
        <p:txBody>
          <a:bodyPr>
            <a:normAutofit/>
          </a:bodyPr>
          <a:lstStyle/>
          <a:p>
            <a:r>
              <a:rPr lang="en-US" sz="2800" dirty="0"/>
              <a:t>Primary pain</a:t>
            </a:r>
          </a:p>
        </p:txBody>
      </p:sp>
      <p:sp>
        <p:nvSpPr>
          <p:cNvPr id="4" name="Content Placeholder 3">
            <a:extLst>
              <a:ext uri="{FF2B5EF4-FFF2-40B4-BE49-F238E27FC236}">
                <a16:creationId xmlns:a16="http://schemas.microsoft.com/office/drawing/2014/main" id="{E47CEC7D-719F-1391-0766-2EAC10F2DA05}"/>
              </a:ext>
            </a:extLst>
          </p:cNvPr>
          <p:cNvSpPr>
            <a:spLocks noGrp="1"/>
          </p:cNvSpPr>
          <p:nvPr>
            <p:ph sz="half" idx="2"/>
          </p:nvPr>
        </p:nvSpPr>
        <p:spPr/>
        <p:txBody>
          <a:bodyPr>
            <a:normAutofit/>
          </a:bodyPr>
          <a:lstStyle/>
          <a:p>
            <a:r>
              <a:rPr lang="en-US" sz="2600" dirty="0"/>
              <a:t>Chronic migraine</a:t>
            </a:r>
          </a:p>
          <a:p>
            <a:r>
              <a:rPr lang="en-US" sz="2600" dirty="0"/>
              <a:t>Irritable bowel syndrome</a:t>
            </a:r>
          </a:p>
          <a:p>
            <a:r>
              <a:rPr lang="en-US" sz="2600" dirty="0"/>
              <a:t>Chronic musculoskeletal pain</a:t>
            </a:r>
          </a:p>
          <a:p>
            <a:r>
              <a:rPr lang="en-US" sz="2600" dirty="0"/>
              <a:t>Fibromyalgia</a:t>
            </a:r>
          </a:p>
        </p:txBody>
      </p:sp>
      <p:sp>
        <p:nvSpPr>
          <p:cNvPr id="5" name="Text Placeholder 4">
            <a:extLst>
              <a:ext uri="{FF2B5EF4-FFF2-40B4-BE49-F238E27FC236}">
                <a16:creationId xmlns:a16="http://schemas.microsoft.com/office/drawing/2014/main" id="{4C3DF443-410B-7E66-0038-4635977F8E6C}"/>
              </a:ext>
            </a:extLst>
          </p:cNvPr>
          <p:cNvSpPr>
            <a:spLocks noGrp="1"/>
          </p:cNvSpPr>
          <p:nvPr>
            <p:ph type="body" sz="quarter" idx="3"/>
          </p:nvPr>
        </p:nvSpPr>
        <p:spPr/>
        <p:txBody>
          <a:bodyPr>
            <a:normAutofit/>
          </a:bodyPr>
          <a:lstStyle/>
          <a:p>
            <a:r>
              <a:rPr lang="en-US" sz="2800" dirty="0"/>
              <a:t>Secondary pain</a:t>
            </a:r>
          </a:p>
        </p:txBody>
      </p:sp>
      <p:sp>
        <p:nvSpPr>
          <p:cNvPr id="2" name="Title 1">
            <a:extLst>
              <a:ext uri="{FF2B5EF4-FFF2-40B4-BE49-F238E27FC236}">
                <a16:creationId xmlns:a16="http://schemas.microsoft.com/office/drawing/2014/main" id="{1FBF0241-C02C-12F0-B218-AE16622E7857}"/>
              </a:ext>
            </a:extLst>
          </p:cNvPr>
          <p:cNvSpPr>
            <a:spLocks noGrp="1"/>
          </p:cNvSpPr>
          <p:nvPr>
            <p:ph type="title"/>
          </p:nvPr>
        </p:nvSpPr>
        <p:spPr/>
        <p:txBody>
          <a:bodyPr/>
          <a:lstStyle/>
          <a:p>
            <a:r>
              <a:rPr lang="en-US"/>
              <a:t>Another way to categorize chronic pain</a:t>
            </a:r>
          </a:p>
        </p:txBody>
      </p:sp>
      <p:sp>
        <p:nvSpPr>
          <p:cNvPr id="6" name="Content Placeholder 5">
            <a:extLst>
              <a:ext uri="{FF2B5EF4-FFF2-40B4-BE49-F238E27FC236}">
                <a16:creationId xmlns:a16="http://schemas.microsoft.com/office/drawing/2014/main" id="{B0054D5E-1779-3F4E-6DFC-6143B5240B42}"/>
              </a:ext>
            </a:extLst>
          </p:cNvPr>
          <p:cNvSpPr>
            <a:spLocks noGrp="1"/>
          </p:cNvSpPr>
          <p:nvPr>
            <p:ph sz="quarter" idx="4"/>
          </p:nvPr>
        </p:nvSpPr>
        <p:spPr/>
        <p:txBody>
          <a:bodyPr>
            <a:normAutofit/>
          </a:bodyPr>
          <a:lstStyle/>
          <a:p>
            <a:r>
              <a:rPr lang="en-US" sz="2600" dirty="0"/>
              <a:t>Cancer-related pain (tumor burden or from treatments)</a:t>
            </a:r>
          </a:p>
          <a:p>
            <a:r>
              <a:rPr lang="en-US" sz="2600" dirty="0"/>
              <a:t>Post-surgical pain</a:t>
            </a:r>
          </a:p>
          <a:p>
            <a:r>
              <a:rPr lang="en-US" sz="2600" dirty="0"/>
              <a:t>Inflammatory autoimmune –itises</a:t>
            </a:r>
          </a:p>
          <a:p>
            <a:r>
              <a:rPr lang="en-US" sz="2600" dirty="0"/>
              <a:t>Diabetic neuropathy</a:t>
            </a:r>
          </a:p>
        </p:txBody>
      </p:sp>
      <p:sp>
        <p:nvSpPr>
          <p:cNvPr id="7" name="Rectangle: Rounded Corners 6">
            <a:extLst>
              <a:ext uri="{FF2B5EF4-FFF2-40B4-BE49-F238E27FC236}">
                <a16:creationId xmlns:a16="http://schemas.microsoft.com/office/drawing/2014/main" id="{B4DF2A16-CDF1-8309-3199-41BAF6669A49}"/>
              </a:ext>
            </a:extLst>
          </p:cNvPr>
          <p:cNvSpPr/>
          <p:nvPr/>
        </p:nvSpPr>
        <p:spPr>
          <a:xfrm>
            <a:off x="712642" y="1635537"/>
            <a:ext cx="1979363" cy="470223"/>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E8523515-175B-CA0F-71D8-B6EF7B89EEFA}"/>
              </a:ext>
            </a:extLst>
          </p:cNvPr>
          <p:cNvSpPr txBox="1"/>
          <p:nvPr/>
        </p:nvSpPr>
        <p:spPr>
          <a:xfrm>
            <a:off x="777376" y="1635537"/>
            <a:ext cx="18067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a:rPr>
              <a:t>NOCIPLASTIC</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Rectangle: Rounded Corners 8">
            <a:extLst>
              <a:ext uri="{FF2B5EF4-FFF2-40B4-BE49-F238E27FC236}">
                <a16:creationId xmlns:a16="http://schemas.microsoft.com/office/drawing/2014/main" id="{63CD6F75-F8DB-A6F7-B49A-7AD0B788E0B8}"/>
              </a:ext>
            </a:extLst>
          </p:cNvPr>
          <p:cNvSpPr/>
          <p:nvPr/>
        </p:nvSpPr>
        <p:spPr>
          <a:xfrm>
            <a:off x="6103351" y="1635537"/>
            <a:ext cx="2962516" cy="470223"/>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D62FE1CF-D333-54F9-AD44-1968F0D0ACA0}"/>
              </a:ext>
            </a:extLst>
          </p:cNvPr>
          <p:cNvSpPr txBox="1"/>
          <p:nvPr/>
        </p:nvSpPr>
        <p:spPr>
          <a:xfrm>
            <a:off x="6103350" y="1681334"/>
            <a:ext cx="2962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Arial" panose="020B0604020202020204"/>
                <a:cs typeface="Arial"/>
              </a:rPr>
              <a:t>CHRONIC NOCICEPTIVE</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22A3823F-3AC4-57B8-3BEC-3646FB3240EB}"/>
              </a:ext>
            </a:extLst>
          </p:cNvPr>
          <p:cNvSpPr txBox="1"/>
          <p:nvPr/>
        </p:nvSpPr>
        <p:spPr>
          <a:xfrm>
            <a:off x="231204" y="218179"/>
            <a:ext cx="108585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bg1"/>
                </a:solidFill>
                <a:latin typeface="Arial Black"/>
                <a:cs typeface="Arial"/>
              </a:rPr>
              <a:t>Complex Maladaptive or Chronic Pain</a:t>
            </a:r>
            <a:endParaRPr lang="en-US" sz="3200" dirty="0">
              <a:solidFill>
                <a:schemeClr val="bg1"/>
              </a:solidFill>
              <a:latin typeface="Arial Black"/>
            </a:endParaRPr>
          </a:p>
        </p:txBody>
      </p:sp>
    </p:spTree>
    <p:extLst>
      <p:ext uri="{BB962C8B-B14F-4D97-AF65-F5344CB8AC3E}">
        <p14:creationId xmlns:p14="http://schemas.microsoft.com/office/powerpoint/2010/main" val="342548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8C2A9-01FF-2455-76E6-928018B7646D}"/>
              </a:ext>
            </a:extLst>
          </p:cNvPr>
          <p:cNvSpPr>
            <a:spLocks noGrp="1"/>
          </p:cNvSpPr>
          <p:nvPr>
            <p:ph type="title"/>
          </p:nvPr>
        </p:nvSpPr>
        <p:spPr/>
        <p:txBody>
          <a:bodyPr anchor="ctr"/>
          <a:lstStyle/>
          <a:p>
            <a:r>
              <a:rPr lang="en-US"/>
              <a:t>Comprehensive Pain Management</a:t>
            </a:r>
          </a:p>
        </p:txBody>
      </p:sp>
      <p:pic>
        <p:nvPicPr>
          <p:cNvPr id="5" name="Google Shape;381;p61">
            <a:extLst>
              <a:ext uri="{FF2B5EF4-FFF2-40B4-BE49-F238E27FC236}">
                <a16:creationId xmlns:a16="http://schemas.microsoft.com/office/drawing/2014/main" id="{25401ABF-6002-0238-81D8-2613BF423382}"/>
              </a:ext>
            </a:extLst>
          </p:cNvPr>
          <p:cNvPicPr preferRelativeResize="0">
            <a:picLocks noGrp="1"/>
          </p:cNvPicPr>
          <p:nvPr>
            <p:ph sz="half" idx="1"/>
          </p:nvPr>
        </p:nvPicPr>
        <p:blipFill>
          <a:blip r:embed="rId3"/>
          <a:stretch>
            <a:fillRect/>
          </a:stretch>
        </p:blipFill>
        <p:spPr>
          <a:xfrm>
            <a:off x="0" y="1151907"/>
            <a:ext cx="5242412" cy="4467844"/>
          </a:xfrm>
          <a:prstGeom prst="rect">
            <a:avLst/>
          </a:prstGeom>
          <a:noFill/>
          <a:ln>
            <a:noFill/>
          </a:ln>
        </p:spPr>
      </p:pic>
      <p:pic>
        <p:nvPicPr>
          <p:cNvPr id="8" name="Content Placeholder 8" descr="A diagram of a diagram of feelings and feelings&#10;&#10;Description automatically generated">
            <a:extLst>
              <a:ext uri="{FF2B5EF4-FFF2-40B4-BE49-F238E27FC236}">
                <a16:creationId xmlns:a16="http://schemas.microsoft.com/office/drawing/2014/main" id="{1845F244-797F-75AC-C3E8-98690E480DD0}"/>
              </a:ext>
            </a:extLst>
          </p:cNvPr>
          <p:cNvPicPr>
            <a:picLocks noGrp="1" noChangeAspect="1"/>
          </p:cNvPicPr>
          <p:nvPr>
            <p:ph sz="half" idx="2"/>
          </p:nvPr>
        </p:nvPicPr>
        <p:blipFill>
          <a:blip r:embed="rId4"/>
          <a:stretch>
            <a:fillRect/>
          </a:stretch>
        </p:blipFill>
        <p:spPr>
          <a:xfrm>
            <a:off x="6603212" y="1330037"/>
            <a:ext cx="4890923" cy="4289714"/>
          </a:xfrm>
        </p:spPr>
      </p:pic>
      <p:sp>
        <p:nvSpPr>
          <p:cNvPr id="10" name="Google Shape;383;p61">
            <a:extLst>
              <a:ext uri="{FF2B5EF4-FFF2-40B4-BE49-F238E27FC236}">
                <a16:creationId xmlns:a16="http://schemas.microsoft.com/office/drawing/2014/main" id="{FAFE66EB-C5E6-BCA9-E59F-B0827F37D6F6}"/>
              </a:ext>
            </a:extLst>
          </p:cNvPr>
          <p:cNvSpPr txBox="1"/>
          <p:nvPr/>
        </p:nvSpPr>
        <p:spPr>
          <a:xfrm>
            <a:off x="4920358" y="6304043"/>
            <a:ext cx="7271642" cy="553957"/>
          </a:xfrm>
          <a:prstGeom prst="rect">
            <a:avLst/>
          </a:prstGeom>
          <a:noFill/>
          <a:ln>
            <a:noFill/>
          </a:ln>
        </p:spPr>
        <p:txBody>
          <a:bodyPr spcFirstLastPara="1" wrap="square" lIns="121900" tIns="121900" rIns="121900" bIns="121900" anchor="b"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r" rtl="0">
              <a:spcBef>
                <a:spcPts val="0"/>
              </a:spcBef>
              <a:spcAft>
                <a:spcPts val="0"/>
              </a:spcAft>
              <a:buNone/>
            </a:pPr>
            <a:r>
              <a:rPr lang="en-US" sz="1000" dirty="0">
                <a:solidFill>
                  <a:schemeClr val="bg1">
                    <a:lumMod val="50000"/>
                  </a:schemeClr>
                </a:solidFill>
                <a:cs typeface="Helvetica"/>
              </a:rPr>
              <a:t>https://www.mypcnow.org/fast-fact/total-pain/</a:t>
            </a:r>
            <a:endParaRPr lang="en" sz="1000" dirty="0">
              <a:solidFill>
                <a:schemeClr val="bg1">
                  <a:lumMod val="50000"/>
                </a:schemeClr>
              </a:solidFill>
              <a:cs typeface="Helvetica"/>
            </a:endParaRPr>
          </a:p>
          <a:p>
            <a:pPr marL="0" lvl="0" indent="0" algn="r" rtl="0">
              <a:spcBef>
                <a:spcPts val="0"/>
              </a:spcBef>
              <a:spcAft>
                <a:spcPts val="0"/>
              </a:spcAft>
              <a:buNone/>
            </a:pPr>
            <a:r>
              <a:rPr lang="en" sz="1000" dirty="0">
                <a:solidFill>
                  <a:schemeClr val="bg1">
                    <a:lumMod val="50000"/>
                  </a:schemeClr>
                </a:solidFill>
                <a:cs typeface="Helvetica"/>
              </a:rPr>
              <a:t>https://www.physio-pedia.com/Behavioural_Approaches_to_Pain_Management</a:t>
            </a:r>
            <a:endParaRPr sz="1000" dirty="0">
              <a:solidFill>
                <a:schemeClr val="bg1">
                  <a:lumMod val="50000"/>
                </a:schemeClr>
              </a:solidFill>
              <a:cs typeface="Helvetica"/>
            </a:endParaRPr>
          </a:p>
        </p:txBody>
      </p:sp>
    </p:spTree>
    <p:extLst>
      <p:ext uri="{BB962C8B-B14F-4D97-AF65-F5344CB8AC3E}">
        <p14:creationId xmlns:p14="http://schemas.microsoft.com/office/powerpoint/2010/main" val="2910514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rrow: Down 36">
            <a:extLst>
              <a:ext uri="{FF2B5EF4-FFF2-40B4-BE49-F238E27FC236}">
                <a16:creationId xmlns:a16="http://schemas.microsoft.com/office/drawing/2014/main" id="{8597F714-7C6D-8042-C3A2-5BDA91759AC5}"/>
              </a:ext>
            </a:extLst>
          </p:cNvPr>
          <p:cNvSpPr/>
          <p:nvPr/>
        </p:nvSpPr>
        <p:spPr>
          <a:xfrm>
            <a:off x="4393288" y="1382679"/>
            <a:ext cx="369237" cy="657110"/>
          </a:xfrm>
          <a:prstGeom prst="downArrow">
            <a:avLst/>
          </a:prstGeom>
          <a:solidFill>
            <a:schemeClr val="bg1">
              <a:lumMod val="85000"/>
            </a:schemeClr>
          </a:solidFill>
          <a:ln>
            <a:solidFill>
              <a:srgbClr val="0033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36" name="Arrow: Down 35">
            <a:extLst>
              <a:ext uri="{FF2B5EF4-FFF2-40B4-BE49-F238E27FC236}">
                <a16:creationId xmlns:a16="http://schemas.microsoft.com/office/drawing/2014/main" id="{1F88E063-8B86-FF20-5F6B-F1A25102BF0E}"/>
              </a:ext>
            </a:extLst>
          </p:cNvPr>
          <p:cNvSpPr/>
          <p:nvPr/>
        </p:nvSpPr>
        <p:spPr>
          <a:xfrm>
            <a:off x="7383779" y="1382680"/>
            <a:ext cx="369237" cy="657110"/>
          </a:xfrm>
          <a:prstGeom prst="downArrow">
            <a:avLst/>
          </a:prstGeom>
          <a:solidFill>
            <a:schemeClr val="bg1">
              <a:lumMod val="85000"/>
            </a:schemeClr>
          </a:solidFill>
          <a:ln>
            <a:solidFill>
              <a:srgbClr val="0033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35" name="Arrow: Down 34">
            <a:extLst>
              <a:ext uri="{FF2B5EF4-FFF2-40B4-BE49-F238E27FC236}">
                <a16:creationId xmlns:a16="http://schemas.microsoft.com/office/drawing/2014/main" id="{73758B04-8500-BA87-6F8E-D417C3CED808}"/>
              </a:ext>
            </a:extLst>
          </p:cNvPr>
          <p:cNvSpPr/>
          <p:nvPr/>
        </p:nvSpPr>
        <p:spPr>
          <a:xfrm rot="-3600000">
            <a:off x="8677743" y="951360"/>
            <a:ext cx="297351" cy="1375977"/>
          </a:xfrm>
          <a:prstGeom prst="downArrow">
            <a:avLst/>
          </a:prstGeom>
          <a:solidFill>
            <a:schemeClr val="bg1">
              <a:lumMod val="85000"/>
            </a:schemeClr>
          </a:solidFill>
          <a:ln>
            <a:solidFill>
              <a:srgbClr val="0033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32" name="Arrow: Down 31">
            <a:extLst>
              <a:ext uri="{FF2B5EF4-FFF2-40B4-BE49-F238E27FC236}">
                <a16:creationId xmlns:a16="http://schemas.microsoft.com/office/drawing/2014/main" id="{A6A1BAB5-65BB-17A6-0BCC-5036FC6F995A}"/>
              </a:ext>
            </a:extLst>
          </p:cNvPr>
          <p:cNvSpPr/>
          <p:nvPr/>
        </p:nvSpPr>
        <p:spPr>
          <a:xfrm rot="3600000">
            <a:off x="3142459" y="951361"/>
            <a:ext cx="297351" cy="1375977"/>
          </a:xfrm>
          <a:prstGeom prst="downArrow">
            <a:avLst/>
          </a:prstGeom>
          <a:solidFill>
            <a:schemeClr val="bg1">
              <a:lumMod val="85000"/>
            </a:schemeClr>
          </a:solidFill>
          <a:ln>
            <a:solidFill>
              <a:srgbClr val="0033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2" name="Title 1">
            <a:extLst>
              <a:ext uri="{FF2B5EF4-FFF2-40B4-BE49-F238E27FC236}">
                <a16:creationId xmlns:a16="http://schemas.microsoft.com/office/drawing/2014/main" id="{AEA69AF3-AAAB-A543-BCC8-B730B605C260}"/>
              </a:ext>
            </a:extLst>
          </p:cNvPr>
          <p:cNvSpPr>
            <a:spLocks noGrp="1"/>
          </p:cNvSpPr>
          <p:nvPr>
            <p:ph type="title"/>
          </p:nvPr>
        </p:nvSpPr>
        <p:spPr/>
        <p:txBody>
          <a:bodyPr>
            <a:normAutofit/>
          </a:bodyPr>
          <a:lstStyle/>
          <a:p>
            <a:r>
              <a:rPr lang="en-US" dirty="0">
                <a:cs typeface="Helvetica" panose="020B0604020202020204" pitchFamily="34" charset="0"/>
              </a:rPr>
              <a:t>What about Opioid Use Disorder??</a:t>
            </a:r>
          </a:p>
        </p:txBody>
      </p:sp>
      <p:sp>
        <p:nvSpPr>
          <p:cNvPr id="42" name="Footer Placeholder 5">
            <a:extLst>
              <a:ext uri="{FF2B5EF4-FFF2-40B4-BE49-F238E27FC236}">
                <a16:creationId xmlns:a16="http://schemas.microsoft.com/office/drawing/2014/main" id="{68967748-F47A-3235-E3AF-86293CAAE2F7}"/>
              </a:ext>
            </a:extLst>
          </p:cNvPr>
          <p:cNvSpPr>
            <a:spLocks noGrp="1"/>
          </p:cNvSpPr>
          <p:nvPr>
            <p:ph type="ftr" sz="quarter" idx="4294967295"/>
          </p:nvPr>
        </p:nvSpPr>
        <p:spPr>
          <a:xfrm>
            <a:off x="3024188" y="6643688"/>
            <a:ext cx="9167812" cy="365125"/>
          </a:xfrm>
        </p:spPr>
        <p:txBody>
          <a:bodyPr/>
          <a:lstStyle/>
          <a:p>
            <a:r>
              <a:rPr lang="en-US" sz="1000" dirty="0">
                <a:solidFill>
                  <a:schemeClr val="tx1"/>
                </a:solidFill>
                <a:latin typeface="Helvetica" panose="020B0604020202020204" pitchFamily="34" charset="0"/>
                <a:cs typeface="Helvetica" panose="020B0604020202020204" pitchFamily="34" charset="0"/>
              </a:rPr>
              <a:t>American Psychiatric Association </a:t>
            </a:r>
            <a:r>
              <a:rPr lang="en-US" sz="1000" i="1" dirty="0">
                <a:solidFill>
                  <a:schemeClr val="tx1"/>
                </a:solidFill>
                <a:latin typeface="Helvetica" panose="020B0604020202020204" pitchFamily="34" charset="0"/>
                <a:cs typeface="Helvetica" panose="020B0604020202020204" pitchFamily="34" charset="0"/>
              </a:rPr>
              <a:t>Diagnostic </a:t>
            </a:r>
            <a:r>
              <a:rPr lang="en-US" sz="1000" i="1" baseline="0" dirty="0">
                <a:solidFill>
                  <a:schemeClr val="tx1"/>
                </a:solidFill>
                <a:latin typeface="Helvetica" panose="020B0604020202020204" pitchFamily="34" charset="0"/>
                <a:cs typeface="Helvetica" panose="020B0604020202020204" pitchFamily="34" charset="0"/>
              </a:rPr>
              <a:t>and </a:t>
            </a:r>
            <a:r>
              <a:rPr lang="en-US" sz="1000" i="1" dirty="0">
                <a:solidFill>
                  <a:schemeClr val="tx1"/>
                </a:solidFill>
                <a:latin typeface="Helvetica" panose="020B0604020202020204" pitchFamily="34" charset="0"/>
                <a:cs typeface="Helvetica" panose="020B0604020202020204" pitchFamily="34" charset="0"/>
              </a:rPr>
              <a:t>Statistical Manual of Mental Disorders</a:t>
            </a:r>
            <a:r>
              <a:rPr lang="en-US" sz="1000" dirty="0">
                <a:solidFill>
                  <a:schemeClr val="tx1"/>
                </a:solidFill>
                <a:latin typeface="Helvetica" panose="020B0604020202020204" pitchFamily="34" charset="0"/>
                <a:cs typeface="Helvetica" panose="020B0604020202020204" pitchFamily="34" charset="0"/>
              </a:rPr>
              <a:t>, 5th ed</a:t>
            </a:r>
            <a:r>
              <a:rPr lang="en-US" sz="1000" baseline="0" dirty="0">
                <a:solidFill>
                  <a:schemeClr val="tx1"/>
                </a:solidFill>
                <a:latin typeface="Helvetica" panose="020B0604020202020204" pitchFamily="34" charset="0"/>
                <a:cs typeface="Helvetica" panose="020B0604020202020204" pitchFamily="34" charset="0"/>
              </a:rPr>
              <a:t>. </a:t>
            </a:r>
            <a:r>
              <a:rPr lang="en-US" sz="1000" dirty="0">
                <a:solidFill>
                  <a:schemeClr val="tx1"/>
                </a:solidFill>
                <a:latin typeface="Helvetica" panose="020B0604020202020204" pitchFamily="34" charset="0"/>
                <a:cs typeface="Helvetica" panose="020B0604020202020204" pitchFamily="34" charset="0"/>
              </a:rPr>
              <a:t>Arlington, VA: American Psychiatric Association DSM‐5; 2013</a:t>
            </a:r>
            <a:r>
              <a:rPr lang="en-US" sz="1000" baseline="0" dirty="0">
                <a:solidFill>
                  <a:schemeClr val="tx1"/>
                </a:solidFill>
                <a:latin typeface="Helvetica" panose="020B0604020202020204" pitchFamily="34" charset="0"/>
                <a:cs typeface="Helvetica" panose="020B0604020202020204" pitchFamily="34" charset="0"/>
              </a:rPr>
              <a:t>.</a:t>
            </a:r>
            <a:endParaRPr lang="en-US" sz="1000" dirty="0">
              <a:solidFill>
                <a:schemeClr val="tx1"/>
              </a:solidFill>
              <a:latin typeface="Helvetica" panose="020B0604020202020204" pitchFamily="34" charset="0"/>
              <a:cs typeface="Helvetica" panose="020B0604020202020204" pitchFamily="34" charset="0"/>
            </a:endParaRPr>
          </a:p>
        </p:txBody>
      </p:sp>
      <p:sp>
        <p:nvSpPr>
          <p:cNvPr id="4" name="Rectangle 3">
            <a:extLst>
              <a:ext uri="{FF2B5EF4-FFF2-40B4-BE49-F238E27FC236}">
                <a16:creationId xmlns:a16="http://schemas.microsoft.com/office/drawing/2014/main" id="{1C1B29EC-C257-0B8A-FD33-A07359943F13}"/>
              </a:ext>
            </a:extLst>
          </p:cNvPr>
          <p:cNvSpPr/>
          <p:nvPr/>
        </p:nvSpPr>
        <p:spPr>
          <a:xfrm>
            <a:off x="3281912" y="1169260"/>
            <a:ext cx="5552007" cy="661651"/>
          </a:xfrm>
          <a:prstGeom prst="rect">
            <a:avLst/>
          </a:prstGeom>
          <a:solidFill>
            <a:srgbClr val="0033A0"/>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latin typeface="Helvetica" panose="020B0604020202020204" pitchFamily="34" charset="0"/>
                <a:cs typeface="Helvetica" panose="020B0604020202020204" pitchFamily="34" charset="0"/>
              </a:rPr>
              <a:t>4 Diagnostic "Buckets"</a:t>
            </a:r>
          </a:p>
          <a:p>
            <a:pPr algn="ctr"/>
            <a:endParaRPr lang="en-US" sz="1400" b="1" dirty="0">
              <a:latin typeface="Helvetica" panose="020B0604020202020204" pitchFamily="34" charset="0"/>
              <a:cs typeface="Helvetica" panose="020B0604020202020204" pitchFamily="34" charset="0"/>
            </a:endParaRPr>
          </a:p>
        </p:txBody>
      </p:sp>
      <p:sp>
        <p:nvSpPr>
          <p:cNvPr id="12" name="Rectangle 11">
            <a:extLst>
              <a:ext uri="{FF2B5EF4-FFF2-40B4-BE49-F238E27FC236}">
                <a16:creationId xmlns:a16="http://schemas.microsoft.com/office/drawing/2014/main" id="{AC4C96A8-B6B6-8AAE-4538-7386104FF8EC}"/>
              </a:ext>
            </a:extLst>
          </p:cNvPr>
          <p:cNvSpPr/>
          <p:nvPr/>
        </p:nvSpPr>
        <p:spPr>
          <a:xfrm>
            <a:off x="406438" y="1988768"/>
            <a:ext cx="2570808" cy="852318"/>
          </a:xfrm>
          <a:prstGeom prst="rect">
            <a:avLst/>
          </a:prstGeom>
          <a:solidFill>
            <a:srgbClr val="0033A0"/>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latin typeface="Helvetica" panose="020B0604020202020204" pitchFamily="34" charset="0"/>
                <a:cs typeface="Helvetica" panose="020B0604020202020204" pitchFamily="34" charset="0"/>
              </a:rPr>
              <a:t>Control</a:t>
            </a:r>
          </a:p>
          <a:p>
            <a:pPr algn="ctr"/>
            <a:r>
              <a:rPr lang="en-US" sz="2400" b="1" dirty="0">
                <a:latin typeface="Helvetica" panose="020B0604020202020204" pitchFamily="34" charset="0"/>
                <a:cs typeface="Helvetica" panose="020B0604020202020204" pitchFamily="34" charset="0"/>
              </a:rPr>
              <a:t>Impaired</a:t>
            </a:r>
            <a:endParaRPr lang="en-US" sz="2400" dirty="0">
              <a:latin typeface="Helvetica" panose="020B0604020202020204" pitchFamily="34" charset="0"/>
              <a:cs typeface="Helvetica" panose="020B0604020202020204" pitchFamily="34" charset="0"/>
            </a:endParaRPr>
          </a:p>
        </p:txBody>
      </p:sp>
      <p:sp>
        <p:nvSpPr>
          <p:cNvPr id="17" name="Rectangle 16">
            <a:extLst>
              <a:ext uri="{FF2B5EF4-FFF2-40B4-BE49-F238E27FC236}">
                <a16:creationId xmlns:a16="http://schemas.microsoft.com/office/drawing/2014/main" id="{E4AF8359-F3DD-DD68-0A46-CA39F8D2C29C}"/>
              </a:ext>
            </a:extLst>
          </p:cNvPr>
          <p:cNvSpPr/>
          <p:nvPr/>
        </p:nvSpPr>
        <p:spPr>
          <a:xfrm>
            <a:off x="410860" y="2855389"/>
            <a:ext cx="2564171" cy="805426"/>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solidFill>
                  <a:srgbClr val="0033A0"/>
                </a:solidFill>
                <a:latin typeface="Helvetica" panose="020B0604020202020204" pitchFamily="34" charset="0"/>
                <a:cs typeface="Helvetica" panose="020B0604020202020204" pitchFamily="34" charset="0"/>
              </a:rPr>
              <a:t>Opioids taken in larger amounts or over a longer period than was intended</a:t>
            </a:r>
            <a:endParaRPr lang="en-US" sz="1400" dirty="0">
              <a:solidFill>
                <a:srgbClr val="FFFFFF"/>
              </a:solidFill>
              <a:latin typeface="Helvetica" panose="020B0604020202020204" pitchFamily="34" charset="0"/>
              <a:cs typeface="Helvetica" panose="020B0604020202020204" pitchFamily="34" charset="0"/>
            </a:endParaRPr>
          </a:p>
        </p:txBody>
      </p:sp>
      <p:sp>
        <p:nvSpPr>
          <p:cNvPr id="18" name="Rectangle 17">
            <a:extLst>
              <a:ext uri="{FF2B5EF4-FFF2-40B4-BE49-F238E27FC236}">
                <a16:creationId xmlns:a16="http://schemas.microsoft.com/office/drawing/2014/main" id="{C0C7577E-44B9-A207-BC93-E79A98D79453}"/>
              </a:ext>
            </a:extLst>
          </p:cNvPr>
          <p:cNvSpPr/>
          <p:nvPr/>
        </p:nvSpPr>
        <p:spPr>
          <a:xfrm>
            <a:off x="410859" y="3660520"/>
            <a:ext cx="2564171" cy="805426"/>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solidFill>
                  <a:srgbClr val="0033A0"/>
                </a:solidFill>
                <a:latin typeface="Helvetica" panose="020B0604020202020204" pitchFamily="34" charset="0"/>
                <a:cs typeface="Helvetica" panose="020B0604020202020204" pitchFamily="34" charset="0"/>
              </a:rPr>
              <a:t>Persistent desire or unsuccessful efforts to cut down or control use</a:t>
            </a:r>
            <a:endParaRPr lang="en-US" dirty="0">
              <a:latin typeface="Helvetica" panose="020B0604020202020204" pitchFamily="34" charset="0"/>
              <a:cs typeface="Helvetica" panose="020B0604020202020204" pitchFamily="34" charset="0"/>
            </a:endParaRPr>
          </a:p>
        </p:txBody>
      </p:sp>
      <p:sp>
        <p:nvSpPr>
          <p:cNvPr id="19" name="Rectangle 18">
            <a:extLst>
              <a:ext uri="{FF2B5EF4-FFF2-40B4-BE49-F238E27FC236}">
                <a16:creationId xmlns:a16="http://schemas.microsoft.com/office/drawing/2014/main" id="{63DA6450-F743-475F-7DE1-A7B4ECFCF82D}"/>
              </a:ext>
            </a:extLst>
          </p:cNvPr>
          <p:cNvSpPr/>
          <p:nvPr/>
        </p:nvSpPr>
        <p:spPr>
          <a:xfrm>
            <a:off x="410858" y="4465652"/>
            <a:ext cx="2564171" cy="805426"/>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solidFill>
                  <a:srgbClr val="0033A0"/>
                </a:solidFill>
                <a:latin typeface="Helvetica" panose="020B0604020202020204" pitchFamily="34" charset="0"/>
                <a:cs typeface="Helvetica" panose="020B0604020202020204" pitchFamily="34" charset="0"/>
              </a:rPr>
              <a:t>Great deal of time spent in activities to obtain, use, or recover from effects</a:t>
            </a:r>
          </a:p>
        </p:txBody>
      </p:sp>
      <p:sp>
        <p:nvSpPr>
          <p:cNvPr id="20" name="Rectangle 19">
            <a:extLst>
              <a:ext uri="{FF2B5EF4-FFF2-40B4-BE49-F238E27FC236}">
                <a16:creationId xmlns:a16="http://schemas.microsoft.com/office/drawing/2014/main" id="{16E42A57-1FA4-9FBF-5E35-ECF539E66757}"/>
              </a:ext>
            </a:extLst>
          </p:cNvPr>
          <p:cNvSpPr/>
          <p:nvPr/>
        </p:nvSpPr>
        <p:spPr>
          <a:xfrm>
            <a:off x="9154508" y="2831605"/>
            <a:ext cx="2564171" cy="805426"/>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solidFill>
                  <a:schemeClr val="accent1">
                    <a:lumMod val="75000"/>
                  </a:schemeClr>
                </a:solidFill>
                <a:latin typeface="Helvetica" panose="020B0604020202020204" pitchFamily="34" charset="0"/>
                <a:cs typeface="Helvetica" panose="020B0604020202020204" pitchFamily="34" charset="0"/>
              </a:rPr>
              <a:t>Craving or strong desire/urge to use opioids</a:t>
            </a:r>
          </a:p>
        </p:txBody>
      </p:sp>
      <p:sp>
        <p:nvSpPr>
          <p:cNvPr id="21" name="Rectangle 20">
            <a:extLst>
              <a:ext uri="{FF2B5EF4-FFF2-40B4-BE49-F238E27FC236}">
                <a16:creationId xmlns:a16="http://schemas.microsoft.com/office/drawing/2014/main" id="{C2F4D4DC-2173-22CF-8F1C-EF93F0C36613}"/>
              </a:ext>
            </a:extLst>
          </p:cNvPr>
          <p:cNvSpPr/>
          <p:nvPr/>
        </p:nvSpPr>
        <p:spPr>
          <a:xfrm>
            <a:off x="3281909" y="1988767"/>
            <a:ext cx="2570808" cy="852318"/>
          </a:xfrm>
          <a:prstGeom prst="rect">
            <a:avLst/>
          </a:prstGeom>
          <a:solidFill>
            <a:srgbClr val="0033A0"/>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latin typeface="Helvetica" panose="020B0604020202020204" pitchFamily="34" charset="0"/>
                <a:cs typeface="Helvetica" panose="020B0604020202020204" pitchFamily="34" charset="0"/>
              </a:rPr>
              <a:t>Consequences</a:t>
            </a:r>
          </a:p>
          <a:p>
            <a:pPr algn="ctr"/>
            <a:r>
              <a:rPr lang="en-US" sz="2400" b="1" dirty="0">
                <a:latin typeface="Helvetica" panose="020B0604020202020204" pitchFamily="34" charset="0"/>
                <a:cs typeface="Helvetica" panose="020B0604020202020204" pitchFamily="34" charset="0"/>
              </a:rPr>
              <a:t>Socially</a:t>
            </a:r>
          </a:p>
        </p:txBody>
      </p:sp>
      <p:sp>
        <p:nvSpPr>
          <p:cNvPr id="22" name="Rectangle 21">
            <a:extLst>
              <a:ext uri="{FF2B5EF4-FFF2-40B4-BE49-F238E27FC236}">
                <a16:creationId xmlns:a16="http://schemas.microsoft.com/office/drawing/2014/main" id="{7928E96E-46B2-B02E-1FD4-A8345309E0E2}"/>
              </a:ext>
            </a:extLst>
          </p:cNvPr>
          <p:cNvSpPr/>
          <p:nvPr/>
        </p:nvSpPr>
        <p:spPr>
          <a:xfrm>
            <a:off x="3281909" y="4711496"/>
            <a:ext cx="2564171" cy="805426"/>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solidFill>
                  <a:srgbClr val="0033A0"/>
                </a:solidFill>
                <a:latin typeface="Helvetica" panose="020B0604020202020204" pitchFamily="34" charset="0"/>
                <a:cs typeface="Helvetica" panose="020B0604020202020204" pitchFamily="34" charset="0"/>
              </a:rPr>
              <a:t>Recurrent opioid use resulting in a failure to fulfill obligations at work, school, or home</a:t>
            </a:r>
          </a:p>
        </p:txBody>
      </p:sp>
      <p:sp>
        <p:nvSpPr>
          <p:cNvPr id="23" name="Rectangle 22">
            <a:extLst>
              <a:ext uri="{FF2B5EF4-FFF2-40B4-BE49-F238E27FC236}">
                <a16:creationId xmlns:a16="http://schemas.microsoft.com/office/drawing/2014/main" id="{28B47865-2B83-EB50-7501-8869616A5394}"/>
              </a:ext>
            </a:extLst>
          </p:cNvPr>
          <p:cNvSpPr/>
          <p:nvPr/>
        </p:nvSpPr>
        <p:spPr>
          <a:xfrm>
            <a:off x="3285227" y="2831605"/>
            <a:ext cx="2564171" cy="805426"/>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solidFill>
                  <a:srgbClr val="0033A0"/>
                </a:solidFill>
                <a:latin typeface="Helvetica" panose="020B0604020202020204" pitchFamily="34" charset="0"/>
                <a:cs typeface="Helvetica" panose="020B0604020202020204" pitchFamily="34" charset="0"/>
              </a:rPr>
              <a:t>Continued opioid use despite persistent/recurrent social or interpersonal problems</a:t>
            </a:r>
          </a:p>
        </p:txBody>
      </p:sp>
      <p:sp>
        <p:nvSpPr>
          <p:cNvPr id="24" name="Rectangle 23">
            <a:extLst>
              <a:ext uri="{FF2B5EF4-FFF2-40B4-BE49-F238E27FC236}">
                <a16:creationId xmlns:a16="http://schemas.microsoft.com/office/drawing/2014/main" id="{76A89C39-CE27-E99D-1A87-DA1D984CB0B2}"/>
              </a:ext>
            </a:extLst>
          </p:cNvPr>
          <p:cNvSpPr/>
          <p:nvPr/>
        </p:nvSpPr>
        <p:spPr>
          <a:xfrm>
            <a:off x="3291864" y="3632901"/>
            <a:ext cx="2564171" cy="1078595"/>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solidFill>
                  <a:srgbClr val="0033A0"/>
                </a:solidFill>
                <a:latin typeface="Helvetica" panose="020B0604020202020204" pitchFamily="34" charset="0"/>
                <a:cs typeface="Helvetica" panose="020B0604020202020204" pitchFamily="34" charset="0"/>
              </a:rPr>
              <a:t>Important social, occupational, or recreational activities are given up or reduced due to opioid use</a:t>
            </a:r>
          </a:p>
        </p:txBody>
      </p:sp>
      <p:sp>
        <p:nvSpPr>
          <p:cNvPr id="25" name="Rectangle 24">
            <a:extLst>
              <a:ext uri="{FF2B5EF4-FFF2-40B4-BE49-F238E27FC236}">
                <a16:creationId xmlns:a16="http://schemas.microsoft.com/office/drawing/2014/main" id="{F751C5D2-5172-C94B-A2D0-9087540629B4}"/>
              </a:ext>
            </a:extLst>
          </p:cNvPr>
          <p:cNvSpPr/>
          <p:nvPr/>
        </p:nvSpPr>
        <p:spPr>
          <a:xfrm>
            <a:off x="6272399" y="1988766"/>
            <a:ext cx="2570808" cy="852318"/>
          </a:xfrm>
          <a:prstGeom prst="rect">
            <a:avLst/>
          </a:prstGeom>
          <a:solidFill>
            <a:srgbClr val="0033A0"/>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latin typeface="Helvetica" panose="020B0604020202020204" pitchFamily="34" charset="0"/>
                <a:cs typeface="Helvetica" panose="020B0604020202020204" pitchFamily="34" charset="0"/>
              </a:rPr>
              <a:t>Compulsive</a:t>
            </a:r>
          </a:p>
          <a:p>
            <a:pPr algn="ctr"/>
            <a:r>
              <a:rPr lang="en-US" sz="2400" b="1" dirty="0">
                <a:latin typeface="Helvetica" panose="020B0604020202020204" pitchFamily="34" charset="0"/>
                <a:cs typeface="Helvetica" panose="020B0604020202020204" pitchFamily="34" charset="0"/>
              </a:rPr>
              <a:t>Use</a:t>
            </a:r>
            <a:endParaRPr lang="en-US" dirty="0">
              <a:latin typeface="Helvetica" panose="020B0604020202020204" pitchFamily="34" charset="0"/>
              <a:cs typeface="Helvetica" panose="020B0604020202020204" pitchFamily="34" charset="0"/>
            </a:endParaRPr>
          </a:p>
        </p:txBody>
      </p:sp>
      <p:sp>
        <p:nvSpPr>
          <p:cNvPr id="26" name="Rectangle 25">
            <a:extLst>
              <a:ext uri="{FF2B5EF4-FFF2-40B4-BE49-F238E27FC236}">
                <a16:creationId xmlns:a16="http://schemas.microsoft.com/office/drawing/2014/main" id="{1745B02B-B98B-4833-F577-E99FA3F2FC3F}"/>
              </a:ext>
            </a:extLst>
          </p:cNvPr>
          <p:cNvSpPr/>
          <p:nvPr/>
        </p:nvSpPr>
        <p:spPr>
          <a:xfrm>
            <a:off x="9147871" y="1988767"/>
            <a:ext cx="2570808" cy="852318"/>
          </a:xfrm>
          <a:prstGeom prst="rect">
            <a:avLst/>
          </a:prstGeom>
          <a:solidFill>
            <a:srgbClr val="0033A0"/>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latin typeface="Helvetica" panose="020B0604020202020204" pitchFamily="34" charset="0"/>
                <a:cs typeface="Helvetica" panose="020B0604020202020204" pitchFamily="34" charset="0"/>
              </a:rPr>
              <a:t>Craving</a:t>
            </a:r>
          </a:p>
          <a:p>
            <a:pPr algn="ctr"/>
            <a:r>
              <a:rPr lang="en-US" sz="2400" b="1" dirty="0">
                <a:latin typeface="Helvetica" panose="020B0604020202020204" pitchFamily="34" charset="0"/>
                <a:cs typeface="Helvetica" panose="020B0604020202020204" pitchFamily="34" charset="0"/>
              </a:rPr>
              <a:t>Physiologic</a:t>
            </a:r>
          </a:p>
        </p:txBody>
      </p:sp>
      <p:sp>
        <p:nvSpPr>
          <p:cNvPr id="28" name="Rectangle 27">
            <a:extLst>
              <a:ext uri="{FF2B5EF4-FFF2-40B4-BE49-F238E27FC236}">
                <a16:creationId xmlns:a16="http://schemas.microsoft.com/office/drawing/2014/main" id="{43F67D24-6BCF-A73D-1FF1-8672763404F1}"/>
              </a:ext>
            </a:extLst>
          </p:cNvPr>
          <p:cNvSpPr/>
          <p:nvPr/>
        </p:nvSpPr>
        <p:spPr>
          <a:xfrm>
            <a:off x="6276820" y="2855386"/>
            <a:ext cx="2564171" cy="805426"/>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400">
                <a:solidFill>
                  <a:srgbClr val="0033A0"/>
                </a:solidFill>
                <a:latin typeface="Helvetica" panose="020B0604020202020204" pitchFamily="34" charset="0"/>
                <a:cs typeface="Helvetica" panose="020B0604020202020204" pitchFamily="34" charset="0"/>
              </a:rPr>
              <a:t>Recurrent opioid use in situations which it is physically hazardous</a:t>
            </a:r>
          </a:p>
        </p:txBody>
      </p:sp>
      <p:sp>
        <p:nvSpPr>
          <p:cNvPr id="29" name="Rectangle 28">
            <a:extLst>
              <a:ext uri="{FF2B5EF4-FFF2-40B4-BE49-F238E27FC236}">
                <a16:creationId xmlns:a16="http://schemas.microsoft.com/office/drawing/2014/main" id="{63419849-5F10-5871-8BA2-6E4C96A12B6C}"/>
              </a:ext>
            </a:extLst>
          </p:cNvPr>
          <p:cNvSpPr/>
          <p:nvPr/>
        </p:nvSpPr>
        <p:spPr>
          <a:xfrm>
            <a:off x="6276819" y="3660517"/>
            <a:ext cx="2564171" cy="1207992"/>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400">
                <a:solidFill>
                  <a:srgbClr val="0033A0"/>
                </a:solidFill>
                <a:latin typeface="Helvetica" panose="020B0604020202020204" pitchFamily="34" charset="0"/>
                <a:cs typeface="Helvetica" panose="020B0604020202020204" pitchFamily="34" charset="0"/>
              </a:rPr>
              <a:t>Continued use despite knowledge of physical or psychological problems caused or exacerbated by opioids</a:t>
            </a:r>
          </a:p>
        </p:txBody>
      </p:sp>
      <p:sp>
        <p:nvSpPr>
          <p:cNvPr id="30" name="Rectangle 29">
            <a:extLst>
              <a:ext uri="{FF2B5EF4-FFF2-40B4-BE49-F238E27FC236}">
                <a16:creationId xmlns:a16="http://schemas.microsoft.com/office/drawing/2014/main" id="{78A84FE6-571C-8C36-B4FB-F077008ED3AF}"/>
              </a:ext>
            </a:extLst>
          </p:cNvPr>
          <p:cNvSpPr/>
          <p:nvPr/>
        </p:nvSpPr>
        <p:spPr>
          <a:xfrm>
            <a:off x="9147871" y="4449460"/>
            <a:ext cx="2564171" cy="805426"/>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solidFill>
                  <a:srgbClr val="0033A0"/>
                </a:solidFill>
                <a:latin typeface="Helvetica" panose="020B0604020202020204" pitchFamily="34" charset="0"/>
                <a:cs typeface="Helvetica" panose="020B0604020202020204" pitchFamily="34" charset="0"/>
              </a:rPr>
              <a:t>Exhibits withdrawal *</a:t>
            </a:r>
          </a:p>
        </p:txBody>
      </p:sp>
      <p:sp>
        <p:nvSpPr>
          <p:cNvPr id="31" name="Rectangle 30">
            <a:extLst>
              <a:ext uri="{FF2B5EF4-FFF2-40B4-BE49-F238E27FC236}">
                <a16:creationId xmlns:a16="http://schemas.microsoft.com/office/drawing/2014/main" id="{A76ACA9C-899D-A86C-A359-32A6D8D022F6}"/>
              </a:ext>
            </a:extLst>
          </p:cNvPr>
          <p:cNvSpPr/>
          <p:nvPr/>
        </p:nvSpPr>
        <p:spPr>
          <a:xfrm>
            <a:off x="9152291" y="3660517"/>
            <a:ext cx="2564171" cy="805426"/>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solidFill>
                  <a:srgbClr val="0033A0"/>
                </a:solidFill>
                <a:latin typeface="Helvetica" panose="020B0604020202020204" pitchFamily="34" charset="0"/>
                <a:cs typeface="Helvetica" panose="020B0604020202020204" pitchFamily="34" charset="0"/>
              </a:rPr>
              <a:t>Exhibits tolerance *</a:t>
            </a:r>
          </a:p>
        </p:txBody>
      </p:sp>
      <p:sp>
        <p:nvSpPr>
          <p:cNvPr id="40" name="Rectangle 39">
            <a:extLst>
              <a:ext uri="{FF2B5EF4-FFF2-40B4-BE49-F238E27FC236}">
                <a16:creationId xmlns:a16="http://schemas.microsoft.com/office/drawing/2014/main" id="{34B5FBEA-A186-FFBD-7584-4A162CD342F7}"/>
              </a:ext>
            </a:extLst>
          </p:cNvPr>
          <p:cNvSpPr/>
          <p:nvPr/>
        </p:nvSpPr>
        <p:spPr>
          <a:xfrm>
            <a:off x="7753015" y="6074318"/>
            <a:ext cx="4309569" cy="11461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400" dirty="0">
                <a:solidFill>
                  <a:srgbClr val="0033A0"/>
                </a:solidFill>
                <a:latin typeface="Helvetica" panose="020B0604020202020204" pitchFamily="34" charset="0"/>
                <a:cs typeface="Helvetica" panose="020B0604020202020204" pitchFamily="34" charset="0"/>
              </a:rPr>
              <a:t>*Not considered to be met for those individuals taking solely under appropriate medical supervision</a:t>
            </a:r>
          </a:p>
        </p:txBody>
      </p:sp>
    </p:spTree>
    <p:extLst>
      <p:ext uri="{BB962C8B-B14F-4D97-AF65-F5344CB8AC3E}">
        <p14:creationId xmlns:p14="http://schemas.microsoft.com/office/powerpoint/2010/main" val="138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2" grpId="0" animBg="1"/>
      <p:bldP spid="23" grpId="0" animBg="1"/>
      <p:bldP spid="24" grpId="0" animBg="1"/>
      <p:bldP spid="28" grpId="0" animBg="1"/>
      <p:bldP spid="29" grpId="0" animBg="1"/>
      <p:bldP spid="30" grpId="0" animBg="1"/>
      <p:bldP spid="31"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AFAE6404-47EF-9725-6754-6C5AE673E1A3}"/>
              </a:ext>
            </a:extLst>
          </p:cNvPr>
          <p:cNvGraphicFramePr>
            <a:graphicFrameLocks noGrp="1"/>
          </p:cNvGraphicFramePr>
          <p:nvPr>
            <p:ph idx="1"/>
            <p:extLst>
              <p:ext uri="{D42A27DB-BD31-4B8C-83A1-F6EECF244321}">
                <p14:modId xmlns:p14="http://schemas.microsoft.com/office/powerpoint/2010/main" val="175876102"/>
              </p:ext>
            </p:extLst>
          </p:nvPr>
        </p:nvGraphicFramePr>
        <p:xfrm>
          <a:off x="3450771" y="1686718"/>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D19229C0-88D9-1836-970C-7A54800803CA}"/>
              </a:ext>
            </a:extLst>
          </p:cNvPr>
          <p:cNvSpPr>
            <a:spLocks noGrp="1"/>
          </p:cNvSpPr>
          <p:nvPr>
            <p:ph type="title"/>
          </p:nvPr>
        </p:nvSpPr>
        <p:spPr/>
        <p:txBody>
          <a:bodyPr>
            <a:normAutofit/>
          </a:bodyPr>
          <a:lstStyle/>
          <a:p>
            <a:r>
              <a:rPr lang="en-US" dirty="0"/>
              <a:t>Who Develops Opioid Use Disorder?</a:t>
            </a:r>
          </a:p>
        </p:txBody>
      </p:sp>
      <p:sp>
        <p:nvSpPr>
          <p:cNvPr id="2" name="Date Placeholder 1">
            <a:extLst>
              <a:ext uri="{FF2B5EF4-FFF2-40B4-BE49-F238E27FC236}">
                <a16:creationId xmlns:a16="http://schemas.microsoft.com/office/drawing/2014/main" id="{75F83E75-78D4-412D-BD68-C9CE18F078E7}"/>
              </a:ext>
            </a:extLst>
          </p:cNvPr>
          <p:cNvSpPr>
            <a:spLocks noGrp="1"/>
          </p:cNvSpPr>
          <p:nvPr>
            <p:ph type="dt" sz="half" idx="4294967295"/>
          </p:nvPr>
        </p:nvSpPr>
        <p:spPr>
          <a:xfrm>
            <a:off x="0" y="0"/>
            <a:ext cx="0" cy="0"/>
          </a:xfrm>
        </p:spPr>
        <p:txBody>
          <a:bodyPr/>
          <a:lstStyle/>
          <a:p>
            <a:fld id="{F23D020F-30D0-F047-9FCA-53C8B31E67C0}" type="datetime1">
              <a:rPr lang="en-US" smtClean="0"/>
              <a:pPr/>
              <a:t>5/18/2026</a:t>
            </a:fld>
            <a:endParaRPr lang="en-US"/>
          </a:p>
        </p:txBody>
      </p:sp>
      <p:sp>
        <p:nvSpPr>
          <p:cNvPr id="3" name="Footer Placeholder 2">
            <a:extLst>
              <a:ext uri="{FF2B5EF4-FFF2-40B4-BE49-F238E27FC236}">
                <a16:creationId xmlns:a16="http://schemas.microsoft.com/office/drawing/2014/main" id="{40058869-8398-981B-E7BC-3EC5C1538FF6}"/>
              </a:ext>
            </a:extLst>
          </p:cNvPr>
          <p:cNvSpPr>
            <a:spLocks noGrp="1"/>
          </p:cNvSpPr>
          <p:nvPr>
            <p:ph type="ftr" sz="quarter" idx="4294967295"/>
          </p:nvPr>
        </p:nvSpPr>
        <p:spPr>
          <a:xfrm>
            <a:off x="0" y="0"/>
            <a:ext cx="0" cy="0"/>
          </a:xfrm>
        </p:spPr>
        <p:txBody>
          <a:bodyPr/>
          <a:lstStyle/>
          <a:p>
            <a:r>
              <a:rPr lang="en-US"/>
              <a:t>Edit footer to add department / title name</a:t>
            </a:r>
          </a:p>
        </p:txBody>
      </p:sp>
      <p:sp>
        <p:nvSpPr>
          <p:cNvPr id="4" name="Slide Number Placeholder 3">
            <a:extLst>
              <a:ext uri="{FF2B5EF4-FFF2-40B4-BE49-F238E27FC236}">
                <a16:creationId xmlns:a16="http://schemas.microsoft.com/office/drawing/2014/main" id="{63F6B4B4-07DA-B84E-D302-FCCDEF74CDE9}"/>
              </a:ext>
            </a:extLst>
          </p:cNvPr>
          <p:cNvSpPr>
            <a:spLocks noGrp="1"/>
          </p:cNvSpPr>
          <p:nvPr>
            <p:ph type="sldNum" sz="quarter" idx="4294967295"/>
          </p:nvPr>
        </p:nvSpPr>
        <p:spPr>
          <a:xfrm>
            <a:off x="0" y="0"/>
            <a:ext cx="0" cy="0"/>
          </a:xfrm>
        </p:spPr>
        <p:txBody>
          <a:bodyPr/>
          <a:lstStyle/>
          <a:p>
            <a:fld id="{8A16B8CB-D56F-2744-807F-154426EF1DF6}" type="slidenum">
              <a:rPr lang="en-US" smtClean="0"/>
              <a:pPr/>
              <a:t>29</a:t>
            </a:fld>
            <a:endParaRPr lang="en-US"/>
          </a:p>
        </p:txBody>
      </p:sp>
      <p:sp>
        <p:nvSpPr>
          <p:cNvPr id="10" name="Content Placeholder 9">
            <a:extLst>
              <a:ext uri="{FF2B5EF4-FFF2-40B4-BE49-F238E27FC236}">
                <a16:creationId xmlns:a16="http://schemas.microsoft.com/office/drawing/2014/main" id="{4B52BA31-1201-11FC-FC75-652B823DE238}"/>
              </a:ext>
            </a:extLst>
          </p:cNvPr>
          <p:cNvSpPr>
            <a:spLocks noGrp="1"/>
          </p:cNvSpPr>
          <p:nvPr>
            <p:ph idx="4294967295"/>
          </p:nvPr>
        </p:nvSpPr>
        <p:spPr>
          <a:xfrm>
            <a:off x="641268" y="1235034"/>
            <a:ext cx="4414838" cy="5064165"/>
          </a:xfrm>
        </p:spPr>
        <p:txBody>
          <a:bodyPr>
            <a:normAutofit fontScale="85000" lnSpcReduction="20000"/>
          </a:bodyPr>
          <a:lstStyle/>
          <a:p>
            <a:pPr marL="0" indent="0">
              <a:buNone/>
            </a:pPr>
            <a:r>
              <a:rPr lang="en-US" sz="2600" b="1" u="sng" dirty="0"/>
              <a:t>ORT-OUD </a:t>
            </a:r>
            <a:r>
              <a:rPr lang="en-US" sz="2600" u="sng" dirty="0"/>
              <a:t>(Cheatle 2019)</a:t>
            </a:r>
          </a:p>
          <a:p>
            <a:r>
              <a:rPr lang="en-US" sz="2100" dirty="0"/>
              <a:t>Family history of unhealthy substance use</a:t>
            </a:r>
          </a:p>
          <a:p>
            <a:pPr marL="342900" indent="-342900">
              <a:buFont typeface="+mj-lt"/>
              <a:buAutoNum type="arabicPeriod"/>
            </a:pPr>
            <a:r>
              <a:rPr lang="en-US" sz="2100" dirty="0"/>
              <a:t>Alcohol</a:t>
            </a:r>
          </a:p>
          <a:p>
            <a:pPr marL="342900" indent="-342900">
              <a:buFont typeface="+mj-lt"/>
              <a:buAutoNum type="arabicPeriod"/>
            </a:pPr>
            <a:r>
              <a:rPr lang="en-US" sz="2100" dirty="0"/>
              <a:t>Illegal drugs</a:t>
            </a:r>
          </a:p>
          <a:p>
            <a:pPr marL="342900" indent="-342900">
              <a:buFont typeface="+mj-lt"/>
              <a:buAutoNum type="arabicPeriod"/>
            </a:pPr>
            <a:r>
              <a:rPr lang="en-US" sz="2100" dirty="0"/>
              <a:t>Prescription drugs</a:t>
            </a:r>
          </a:p>
          <a:p>
            <a:r>
              <a:rPr lang="en-US" sz="2100" dirty="0"/>
              <a:t>Personal history of unhealthy substance use</a:t>
            </a:r>
          </a:p>
          <a:p>
            <a:pPr marL="342900" indent="-342900">
              <a:buFont typeface="+mj-lt"/>
              <a:buAutoNum type="arabicPeriod"/>
            </a:pPr>
            <a:r>
              <a:rPr lang="en-US" sz="2100" dirty="0"/>
              <a:t>Alcohol</a:t>
            </a:r>
          </a:p>
          <a:p>
            <a:pPr marL="342900" indent="-342900">
              <a:buFont typeface="+mj-lt"/>
              <a:buAutoNum type="arabicPeriod"/>
            </a:pPr>
            <a:r>
              <a:rPr lang="en-US" sz="2100" dirty="0"/>
              <a:t>Illegal drugs</a:t>
            </a:r>
          </a:p>
          <a:p>
            <a:pPr marL="342900" indent="-342900">
              <a:buFont typeface="+mj-lt"/>
              <a:buAutoNum type="arabicPeriod"/>
            </a:pPr>
            <a:r>
              <a:rPr lang="en-US" sz="2100" dirty="0"/>
              <a:t>Prescription drugs</a:t>
            </a:r>
          </a:p>
          <a:p>
            <a:pPr marL="342900" indent="-342900">
              <a:buFont typeface="+mj-lt"/>
              <a:buAutoNum type="arabicPeriod"/>
            </a:pPr>
            <a:r>
              <a:rPr lang="en-US" sz="2100" dirty="0"/>
              <a:t>Age 16-45</a:t>
            </a:r>
          </a:p>
          <a:p>
            <a:r>
              <a:rPr lang="en-US" sz="2100" dirty="0"/>
              <a:t>Psychological disease</a:t>
            </a:r>
          </a:p>
          <a:p>
            <a:pPr marL="342900" indent="-342900">
              <a:buFont typeface="+mj-lt"/>
              <a:buAutoNum type="arabicPeriod"/>
            </a:pPr>
            <a:r>
              <a:rPr lang="en-US" sz="2100" dirty="0"/>
              <a:t>ADD, OCD, bipolar, schizophrenia</a:t>
            </a:r>
          </a:p>
          <a:p>
            <a:pPr marL="342900" indent="-342900">
              <a:buFont typeface="+mj-lt"/>
              <a:buAutoNum type="arabicPeriod"/>
            </a:pPr>
            <a:r>
              <a:rPr lang="en-US" sz="2100" dirty="0"/>
              <a:t>Depression</a:t>
            </a:r>
          </a:p>
          <a:p>
            <a:r>
              <a:rPr lang="en-US" sz="2100" dirty="0"/>
              <a:t>If 2 or less, low risk. If &gt;2, high risk.</a:t>
            </a:r>
          </a:p>
          <a:p>
            <a:endParaRPr lang="en-US" dirty="0"/>
          </a:p>
        </p:txBody>
      </p:sp>
      <p:sp>
        <p:nvSpPr>
          <p:cNvPr id="6" name="TextBox 5">
            <a:extLst>
              <a:ext uri="{FF2B5EF4-FFF2-40B4-BE49-F238E27FC236}">
                <a16:creationId xmlns:a16="http://schemas.microsoft.com/office/drawing/2014/main" id="{87910FED-5E3A-FC87-29FD-D08E869A6BEF}"/>
              </a:ext>
            </a:extLst>
          </p:cNvPr>
          <p:cNvSpPr txBox="1"/>
          <p:nvPr/>
        </p:nvSpPr>
        <p:spPr>
          <a:xfrm>
            <a:off x="4045529" y="6457890"/>
            <a:ext cx="8146471" cy="400110"/>
          </a:xfrm>
          <a:prstGeom prst="rect">
            <a:avLst/>
          </a:prstGeom>
          <a:noFill/>
        </p:spPr>
        <p:txBody>
          <a:bodyPr wrap="square" rtlCol="0" anchor="b">
            <a:spAutoFit/>
          </a:bodyPr>
          <a:lstStyle/>
          <a:p>
            <a:pPr algn="r"/>
            <a:r>
              <a:rPr lang="en-US" sz="1000" dirty="0">
                <a:hlinkClick r:id="rId8"/>
              </a:rPr>
              <a:t>https://nida.nih.gov/nidamed-medical-health-professionals/screening-tools-resources/opioid-risk-tool-oud-ort-oud</a:t>
            </a:r>
            <a:endParaRPr lang="en-US" sz="1000" dirty="0"/>
          </a:p>
          <a:p>
            <a:pPr algn="r"/>
            <a:r>
              <a:rPr lang="en-US" sz="1000" dirty="0"/>
              <a:t>(Not validated in cancer pain)</a:t>
            </a:r>
          </a:p>
        </p:txBody>
      </p:sp>
    </p:spTree>
    <p:extLst>
      <p:ext uri="{BB962C8B-B14F-4D97-AF65-F5344CB8AC3E}">
        <p14:creationId xmlns:p14="http://schemas.microsoft.com/office/powerpoint/2010/main" val="2408122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7B2B4A-6591-4E57-A550-805C752BE32C}"/>
              </a:ext>
            </a:extLst>
          </p:cNvPr>
          <p:cNvSpPr>
            <a:spLocks noGrp="1"/>
          </p:cNvSpPr>
          <p:nvPr>
            <p:ph idx="1"/>
          </p:nvPr>
        </p:nvSpPr>
        <p:spPr/>
        <p:txBody>
          <a:bodyPr/>
          <a:lstStyle/>
          <a:p>
            <a:r>
              <a:rPr lang="en-US" dirty="0"/>
              <a:t>Develop inpatient management plans for cancer-related pain based on cancer pain pathophysiology</a:t>
            </a:r>
          </a:p>
          <a:p>
            <a:r>
              <a:rPr lang="en-US" dirty="0"/>
              <a:t>Define inpatient management plan for cancer-related intractable nausea and vomiting based on pathophysiology</a:t>
            </a:r>
          </a:p>
          <a:p>
            <a:r>
              <a:rPr lang="en-US" dirty="0"/>
              <a:t>Use communication frameworks in patient and family conversations regarding change in cancer trajectory</a:t>
            </a:r>
          </a:p>
          <a:p>
            <a:pPr marL="0" indent="0">
              <a:buNone/>
            </a:pPr>
            <a:endParaRPr lang="en-US" dirty="0"/>
          </a:p>
        </p:txBody>
      </p:sp>
      <p:sp>
        <p:nvSpPr>
          <p:cNvPr id="3" name="Title 2">
            <a:extLst>
              <a:ext uri="{FF2B5EF4-FFF2-40B4-BE49-F238E27FC236}">
                <a16:creationId xmlns:a16="http://schemas.microsoft.com/office/drawing/2014/main" id="{4C950601-844F-4992-A257-53F063DB1A70}"/>
              </a:ext>
            </a:extLst>
          </p:cNvPr>
          <p:cNvSpPr>
            <a:spLocks noGrp="1"/>
          </p:cNvSpPr>
          <p:nvPr>
            <p:ph type="title"/>
          </p:nvPr>
        </p:nvSpPr>
        <p:spPr/>
        <p:txBody>
          <a:bodyPr/>
          <a:lstStyle/>
          <a:p>
            <a:r>
              <a:rPr lang="en-US" dirty="0"/>
              <a:t>Objectives</a:t>
            </a:r>
          </a:p>
        </p:txBody>
      </p:sp>
    </p:spTree>
    <p:extLst>
      <p:ext uri="{BB962C8B-B14F-4D97-AF65-F5344CB8AC3E}">
        <p14:creationId xmlns:p14="http://schemas.microsoft.com/office/powerpoint/2010/main" val="21738329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opioids&#10;&#10;Description automatically generated">
            <a:extLst>
              <a:ext uri="{FF2B5EF4-FFF2-40B4-BE49-F238E27FC236}">
                <a16:creationId xmlns:a16="http://schemas.microsoft.com/office/drawing/2014/main" id="{05B9AF4B-D7FF-D0A7-3996-1F9938F4FBAD}"/>
              </a:ext>
            </a:extLst>
          </p:cNvPr>
          <p:cNvPicPr>
            <a:picLocks noGrp="1" noChangeAspect="1"/>
          </p:cNvPicPr>
          <p:nvPr>
            <p:ph idx="1"/>
          </p:nvPr>
        </p:nvPicPr>
        <p:blipFill>
          <a:blip r:embed="rId3"/>
          <a:stretch>
            <a:fillRect/>
          </a:stretch>
        </p:blipFill>
        <p:spPr>
          <a:xfrm>
            <a:off x="294216" y="1667076"/>
            <a:ext cx="5801784" cy="4351338"/>
          </a:xfrm>
        </p:spPr>
      </p:pic>
      <p:sp>
        <p:nvSpPr>
          <p:cNvPr id="15" name="Title 1">
            <a:extLst>
              <a:ext uri="{FF2B5EF4-FFF2-40B4-BE49-F238E27FC236}">
                <a16:creationId xmlns:a16="http://schemas.microsoft.com/office/drawing/2014/main" id="{1B01E03C-136D-430F-CB1E-9597BD5E9C90}"/>
              </a:ext>
            </a:extLst>
          </p:cNvPr>
          <p:cNvSpPr>
            <a:spLocks noGrp="1"/>
          </p:cNvSpPr>
          <p:nvPr>
            <p:ph type="title"/>
          </p:nvPr>
        </p:nvSpPr>
        <p:spPr/>
        <p:txBody>
          <a:bodyPr>
            <a:noAutofit/>
          </a:bodyPr>
          <a:lstStyle/>
          <a:p>
            <a:r>
              <a:rPr lang="en-US" dirty="0">
                <a:cs typeface="Helvetica"/>
              </a:rPr>
              <a:t>Medication for Opioid Dependence</a:t>
            </a:r>
          </a:p>
        </p:txBody>
      </p:sp>
      <p:sp>
        <p:nvSpPr>
          <p:cNvPr id="19" name="Date Placeholder 4">
            <a:extLst>
              <a:ext uri="{FF2B5EF4-FFF2-40B4-BE49-F238E27FC236}">
                <a16:creationId xmlns:a16="http://schemas.microsoft.com/office/drawing/2014/main" id="{F03FAF28-5646-7695-662D-B12F735172C4}"/>
              </a:ext>
            </a:extLst>
          </p:cNvPr>
          <p:cNvSpPr>
            <a:spLocks noGrp="1"/>
          </p:cNvSpPr>
          <p:nvPr>
            <p:ph type="dt" sz="half" idx="4294967295"/>
          </p:nvPr>
        </p:nvSpPr>
        <p:spPr>
          <a:xfrm>
            <a:off x="11349038" y="6456363"/>
            <a:ext cx="842962" cy="365125"/>
          </a:xfrm>
          <a:prstGeom prst="rect">
            <a:avLst/>
          </a:prstGeom>
        </p:spPr>
        <p:txBody>
          <a:bodyPr vert="horz" lIns="91440" tIns="45720" rIns="91440" bIns="45720" rtlCol="0" anchor="ctr"/>
          <a:lstStyle>
            <a:defPPr>
              <a:defRPr lang="en-US"/>
            </a:defPPr>
            <a:lvl1pPr marL="0" algn="l" defTabSz="914400" rtl="0" eaLnBrk="1" latinLnBrk="0" hangingPunct="1">
              <a:defRPr sz="1200" b="0" i="0" kern="1200" baseline="0">
                <a:solidFill>
                  <a:schemeClr val="bg1"/>
                </a:solidFill>
                <a:latin typeface="Usual" panose="020B06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8B42B260-E742-BD42-A841-36C6D1CAE6A7}" type="datetime1">
              <a:rPr lang="en-US" smtClean="0"/>
              <a:pPr>
                <a:spcAft>
                  <a:spcPts val="600"/>
                </a:spcAft>
              </a:pPr>
              <a:t>5/18/2026</a:t>
            </a:fld>
            <a:endParaRPr lang="en-US"/>
          </a:p>
        </p:txBody>
      </p:sp>
      <p:sp>
        <p:nvSpPr>
          <p:cNvPr id="23" name="Slide Number Placeholder 6">
            <a:extLst>
              <a:ext uri="{FF2B5EF4-FFF2-40B4-BE49-F238E27FC236}">
                <a16:creationId xmlns:a16="http://schemas.microsoft.com/office/drawing/2014/main" id="{BF1B5C31-5542-FAAB-1B68-0396289B9E98}"/>
              </a:ext>
            </a:extLst>
          </p:cNvPr>
          <p:cNvSpPr>
            <a:spLocks noGrp="1"/>
          </p:cNvSpPr>
          <p:nvPr>
            <p:ph type="sldNum" sz="quarter" idx="4294967295"/>
          </p:nvPr>
        </p:nvSpPr>
        <p:spPr>
          <a:xfrm>
            <a:off x="11731625" y="6456363"/>
            <a:ext cx="460375" cy="365125"/>
          </a:xfrm>
          <a:prstGeom prst="rect">
            <a:avLst/>
          </a:prstGeom>
        </p:spPr>
        <p:txBody>
          <a:bodyPr vert="horz" lIns="91440" tIns="45720" rIns="91440" bIns="45720" rtlCol="0" anchor="ctr"/>
          <a:lstStyle>
            <a:defPPr>
              <a:defRPr lang="en-US"/>
            </a:defPPr>
            <a:lvl1pPr marL="0" algn="l" defTabSz="914400" rtl="0" eaLnBrk="1" latinLnBrk="0" hangingPunct="1">
              <a:defRPr sz="1200" b="0" i="0" kern="1200" baseline="0">
                <a:solidFill>
                  <a:schemeClr val="bg1"/>
                </a:solidFill>
                <a:latin typeface="Usual" panose="020B06030304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8A16B8CB-D56F-2744-807F-154426EF1DF6}" type="slidenum">
              <a:rPr lang="en-US" smtClean="0"/>
              <a:pPr>
                <a:spcAft>
                  <a:spcPts val="600"/>
                </a:spcAft>
              </a:pPr>
              <a:t>30</a:t>
            </a:fld>
            <a:endParaRPr lang="en-US"/>
          </a:p>
        </p:txBody>
      </p:sp>
      <p:pic>
        <p:nvPicPr>
          <p:cNvPr id="4" name="Picture 3" descr="A diagram of treatment for opioid dependence&#10;&#10;Description automatically generated">
            <a:extLst>
              <a:ext uri="{FF2B5EF4-FFF2-40B4-BE49-F238E27FC236}">
                <a16:creationId xmlns:a16="http://schemas.microsoft.com/office/drawing/2014/main" id="{1F0DEDF3-642C-0660-1E3F-9B5931ECE0A5}"/>
              </a:ext>
            </a:extLst>
          </p:cNvPr>
          <p:cNvPicPr>
            <a:picLocks noChangeAspect="1"/>
          </p:cNvPicPr>
          <p:nvPr/>
        </p:nvPicPr>
        <p:blipFill>
          <a:blip r:embed="rId4"/>
          <a:stretch>
            <a:fillRect/>
          </a:stretch>
        </p:blipFill>
        <p:spPr>
          <a:xfrm>
            <a:off x="6159690" y="1667076"/>
            <a:ext cx="5571935" cy="4178951"/>
          </a:xfrm>
          <a:prstGeom prst="rect">
            <a:avLst/>
          </a:prstGeom>
          <a:noFill/>
        </p:spPr>
      </p:pic>
    </p:spTree>
    <p:extLst>
      <p:ext uri="{BB962C8B-B14F-4D97-AF65-F5344CB8AC3E}">
        <p14:creationId xmlns:p14="http://schemas.microsoft.com/office/powerpoint/2010/main" val="4267060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73D4D1A-A823-052C-C31B-B1DADFF95CD7}"/>
              </a:ext>
            </a:extLst>
          </p:cNvPr>
          <p:cNvSpPr>
            <a:spLocks noGrp="1"/>
          </p:cNvSpPr>
          <p:nvPr>
            <p:ph sz="half" idx="1"/>
          </p:nvPr>
        </p:nvSpPr>
        <p:spPr>
          <a:xfrm>
            <a:off x="838200" y="1104405"/>
            <a:ext cx="5181600" cy="4901902"/>
          </a:xfrm>
        </p:spPr>
        <p:txBody>
          <a:bodyPr vert="horz" lIns="91440" tIns="45720" rIns="91440" bIns="45720" rtlCol="0" anchor="t">
            <a:noAutofit/>
          </a:bodyPr>
          <a:lstStyle/>
          <a:p>
            <a:r>
              <a:rPr lang="en-US" sz="1400" u="sng" dirty="0">
                <a:latin typeface="Helvetica"/>
                <a:cs typeface="Helvetica"/>
              </a:rPr>
              <a:t>Methadone</a:t>
            </a:r>
            <a:endParaRPr lang="en-US" sz="1400" u="sng" dirty="0">
              <a:cs typeface="Helvetica" pitchFamily="2" charset="0"/>
            </a:endParaRPr>
          </a:p>
          <a:p>
            <a:pPr marL="285750" indent="-285750">
              <a:buFont typeface="Calibri"/>
              <a:buChar char="-"/>
            </a:pPr>
            <a:r>
              <a:rPr lang="en-US" sz="1400" dirty="0">
                <a:latin typeface="Helvetica"/>
                <a:cs typeface="Helvetica"/>
              </a:rPr>
              <a:t>Full agonist opioid (C2 controlled med)</a:t>
            </a:r>
            <a:endParaRPr lang="en-US" sz="1400" dirty="0">
              <a:cs typeface="Helvetica"/>
            </a:endParaRPr>
          </a:p>
          <a:p>
            <a:pPr marL="285750" indent="-285750">
              <a:buFont typeface="Calibri"/>
              <a:buChar char="-"/>
            </a:pPr>
            <a:r>
              <a:rPr lang="en-US" sz="1400" dirty="0">
                <a:latin typeface="Helvetica"/>
                <a:cs typeface="Helvetica"/>
              </a:rPr>
              <a:t>Long half-life (T ½ - 8-59 hours)</a:t>
            </a:r>
            <a:endParaRPr lang="en-US" sz="1400" dirty="0">
              <a:cs typeface="Helvetica"/>
            </a:endParaRPr>
          </a:p>
          <a:p>
            <a:pPr marL="285750" indent="-285750">
              <a:buFont typeface="Calibri"/>
              <a:buChar char="-"/>
            </a:pPr>
            <a:r>
              <a:rPr lang="en-US" sz="1400" dirty="0">
                <a:latin typeface="Helvetica"/>
                <a:cs typeface="Helvetica"/>
              </a:rPr>
              <a:t>Low opioid receptor binding affinity</a:t>
            </a:r>
          </a:p>
          <a:p>
            <a:pPr marL="285750" indent="-285750">
              <a:buFont typeface="Calibri"/>
              <a:buChar char="-"/>
            </a:pPr>
            <a:r>
              <a:rPr lang="en-US" sz="1400" dirty="0">
                <a:latin typeface="Helvetica"/>
                <a:cs typeface="Helvetica"/>
              </a:rPr>
              <a:t>Treats Pain</a:t>
            </a:r>
          </a:p>
          <a:p>
            <a:pPr marL="885190" lvl="1" indent="-256540">
              <a:buFont typeface="Courier New"/>
              <a:buChar char="o"/>
            </a:pPr>
            <a:r>
              <a:rPr lang="en-US" sz="1400" dirty="0">
                <a:latin typeface="Helvetica"/>
                <a:cs typeface="Helvetica"/>
              </a:rPr>
              <a:t>Usual pain doses 5-10mg TID; Usual OUD doses 40-120mg/day</a:t>
            </a:r>
          </a:p>
          <a:p>
            <a:pPr marL="285750" indent="-285750">
              <a:buFont typeface="Calibri"/>
              <a:buChar char="-"/>
            </a:pPr>
            <a:r>
              <a:rPr lang="en-US" sz="1400" dirty="0">
                <a:latin typeface="Helvetica"/>
                <a:cs typeface="Helvetica"/>
              </a:rPr>
              <a:t>Treats Withdrawal </a:t>
            </a:r>
            <a:endParaRPr lang="en-US" sz="1400" dirty="0">
              <a:cs typeface="Helvetica" pitchFamily="2" charset="0"/>
            </a:endParaRPr>
          </a:p>
          <a:p>
            <a:pPr marL="885190" lvl="1" indent="-256540">
              <a:buFont typeface="Courier New"/>
              <a:buChar char="o"/>
            </a:pPr>
            <a:r>
              <a:rPr lang="en-US" sz="1400" dirty="0">
                <a:latin typeface="Helvetica"/>
                <a:cs typeface="Helvetica"/>
              </a:rPr>
              <a:t>Starting doses start 20-40mg/day</a:t>
            </a:r>
          </a:p>
          <a:p>
            <a:pPr marL="285750" indent="-285750">
              <a:buFont typeface="Calibri"/>
              <a:buChar char="-"/>
            </a:pPr>
            <a:r>
              <a:rPr lang="en-US" sz="1400" dirty="0">
                <a:latin typeface="Helvetica"/>
                <a:cs typeface="Helvetica"/>
              </a:rPr>
              <a:t>Treats Craving</a:t>
            </a:r>
            <a:endParaRPr lang="en-US" sz="1400" dirty="0"/>
          </a:p>
          <a:p>
            <a:pPr marL="885190" lvl="1" indent="-256540">
              <a:buFont typeface="Courier New"/>
              <a:buChar char="o"/>
            </a:pPr>
            <a:r>
              <a:rPr lang="en-US" sz="1400" dirty="0">
                <a:latin typeface="Helvetica"/>
                <a:cs typeface="Helvetica"/>
              </a:rPr>
              <a:t>Moderate Maintenance doses 80-120mg/day</a:t>
            </a:r>
          </a:p>
          <a:p>
            <a:pPr marL="285750" indent="-285750">
              <a:buFont typeface="Calibri"/>
              <a:buChar char="-"/>
            </a:pPr>
            <a:r>
              <a:rPr lang="en-US" sz="1400" dirty="0">
                <a:highlight>
                  <a:srgbClr val="FFFF00"/>
                </a:highlight>
                <a:latin typeface="Helvetica"/>
                <a:cs typeface="Helvetica"/>
              </a:rPr>
              <a:t>For OUD treatment – Can only be dispensed with in person supervised doses at federally licensed Opioid Treatment Programs (OTPs or "methadone clinics")</a:t>
            </a:r>
          </a:p>
          <a:p>
            <a:pPr marL="885190" lvl="1" indent="-256540">
              <a:buFont typeface="Courier New"/>
              <a:buChar char="o"/>
            </a:pPr>
            <a:r>
              <a:rPr lang="en-US" sz="1400" dirty="0">
                <a:latin typeface="Helvetica"/>
                <a:cs typeface="Helvetica"/>
              </a:rPr>
              <a:t>Poses restrictions to discharge planning</a:t>
            </a:r>
          </a:p>
          <a:p>
            <a:pPr marL="885190" lvl="1" indent="-256540">
              <a:buFont typeface="Courier New"/>
              <a:buChar char="o"/>
            </a:pPr>
            <a:r>
              <a:rPr lang="en-US" sz="1400" dirty="0">
                <a:latin typeface="Helvetica"/>
                <a:cs typeface="Helvetica"/>
              </a:rPr>
              <a:t>Gradual increase of take home doses</a:t>
            </a:r>
          </a:p>
          <a:p>
            <a:pPr marL="885190" lvl="1" indent="-256540">
              <a:buFont typeface="Courier New"/>
              <a:buChar char="o"/>
            </a:pPr>
            <a:r>
              <a:rPr lang="en-US" sz="1400" dirty="0">
                <a:latin typeface="Helvetica"/>
                <a:cs typeface="Helvetica"/>
              </a:rPr>
              <a:t>Oral liquid formulation</a:t>
            </a:r>
          </a:p>
          <a:p>
            <a:pPr marL="285750" indent="-285750">
              <a:buFont typeface="Calibri"/>
              <a:buChar char="-"/>
            </a:pPr>
            <a:r>
              <a:rPr lang="en-US" sz="1400" dirty="0">
                <a:latin typeface="Helvetica"/>
                <a:cs typeface="Helvetica"/>
              </a:rPr>
              <a:t>When performing opioid conversions involving methadone consult pain &amp; palliative care pharmacist</a:t>
            </a:r>
          </a:p>
        </p:txBody>
      </p:sp>
      <p:sp>
        <p:nvSpPr>
          <p:cNvPr id="7" name="Content Placeholder 6">
            <a:extLst>
              <a:ext uri="{FF2B5EF4-FFF2-40B4-BE49-F238E27FC236}">
                <a16:creationId xmlns:a16="http://schemas.microsoft.com/office/drawing/2014/main" id="{74358BCD-9E03-2C35-CF30-FE492A2E0945}"/>
              </a:ext>
            </a:extLst>
          </p:cNvPr>
          <p:cNvSpPr>
            <a:spLocks noGrp="1"/>
          </p:cNvSpPr>
          <p:nvPr>
            <p:ph sz="half" idx="2"/>
          </p:nvPr>
        </p:nvSpPr>
        <p:spPr>
          <a:xfrm>
            <a:off x="6172200" y="1104405"/>
            <a:ext cx="5181600" cy="4901902"/>
          </a:xfrm>
        </p:spPr>
        <p:txBody>
          <a:bodyPr vert="horz" lIns="91440" tIns="45720" rIns="91440" bIns="45720" rtlCol="0" anchor="t">
            <a:normAutofit/>
          </a:bodyPr>
          <a:lstStyle/>
          <a:p>
            <a:r>
              <a:rPr lang="en-US" sz="1600" u="sng" dirty="0">
                <a:latin typeface="Helvetica"/>
                <a:cs typeface="Helvetica"/>
              </a:rPr>
              <a:t>Buprenorphine</a:t>
            </a:r>
            <a:endParaRPr lang="en-US" sz="1600" u="sng" dirty="0">
              <a:cs typeface="Helvetica" pitchFamily="2" charset="0"/>
            </a:endParaRPr>
          </a:p>
          <a:p>
            <a:pPr marL="285750" indent="-285750">
              <a:buFont typeface="Calibri"/>
              <a:buChar char="-"/>
            </a:pPr>
            <a:r>
              <a:rPr lang="en-US" sz="1600" dirty="0">
                <a:latin typeface="Helvetica"/>
                <a:cs typeface="Helvetica"/>
              </a:rPr>
              <a:t>Partial agonist (C3 controlled med)</a:t>
            </a:r>
          </a:p>
          <a:p>
            <a:pPr marL="285750" indent="-285750">
              <a:buFont typeface="Calibri"/>
              <a:buChar char="-"/>
            </a:pPr>
            <a:r>
              <a:rPr lang="en-US" sz="1600" dirty="0">
                <a:latin typeface="Helvetica"/>
                <a:cs typeface="Helvetica"/>
              </a:rPr>
              <a:t>Long half-life (T ½ - 25-70 hours)</a:t>
            </a:r>
          </a:p>
          <a:p>
            <a:pPr marL="285750" indent="-285750">
              <a:buFont typeface="Calibri"/>
              <a:buChar char="-"/>
            </a:pPr>
            <a:r>
              <a:rPr lang="en-US" sz="1600" dirty="0">
                <a:latin typeface="Helvetica"/>
                <a:cs typeface="Helvetica"/>
              </a:rPr>
              <a:t>High opioid receptor binding affinity</a:t>
            </a:r>
          </a:p>
          <a:p>
            <a:pPr marL="285750" indent="-285750">
              <a:buFont typeface="Calibri"/>
              <a:buChar char="-"/>
            </a:pPr>
            <a:r>
              <a:rPr lang="en-US" sz="1600" dirty="0">
                <a:latin typeface="Helvetica"/>
                <a:cs typeface="Helvetica"/>
              </a:rPr>
              <a:t>Treats Pain</a:t>
            </a:r>
          </a:p>
          <a:p>
            <a:pPr marL="885190" lvl="1" indent="-256540">
              <a:buFont typeface="Courier New"/>
              <a:buChar char="o"/>
            </a:pPr>
            <a:r>
              <a:rPr lang="en-US" sz="1600" dirty="0">
                <a:latin typeface="Helvetica"/>
                <a:cs typeface="Helvetica"/>
              </a:rPr>
              <a:t>Different formulations for pain and OUD</a:t>
            </a:r>
          </a:p>
          <a:p>
            <a:pPr marL="285750" indent="-285750">
              <a:buFont typeface="Calibri"/>
              <a:buChar char="-"/>
            </a:pPr>
            <a:r>
              <a:rPr lang="en-US" sz="1600" dirty="0">
                <a:latin typeface="Helvetica"/>
                <a:cs typeface="Helvetica"/>
              </a:rPr>
              <a:t>Treats Withdrawal</a:t>
            </a:r>
          </a:p>
          <a:p>
            <a:pPr marL="885190" lvl="1" indent="-256540">
              <a:buFont typeface="Courier New"/>
              <a:buChar char="o"/>
            </a:pPr>
            <a:r>
              <a:rPr lang="en-US" sz="1600" dirty="0">
                <a:solidFill>
                  <a:schemeClr val="tx1"/>
                </a:solidFill>
                <a:latin typeface="Helvetica"/>
                <a:cs typeface="Helvetica"/>
              </a:rPr>
              <a:t>Traditional induction 2mg after COWS &gt;12-15</a:t>
            </a:r>
          </a:p>
          <a:p>
            <a:pPr marL="885190" lvl="1" indent="-256540">
              <a:buFont typeface="Courier New"/>
              <a:buChar char="o"/>
            </a:pPr>
            <a:r>
              <a:rPr lang="en-US" sz="1600" dirty="0">
                <a:solidFill>
                  <a:schemeClr val="tx1"/>
                </a:solidFill>
                <a:latin typeface="Helvetica"/>
                <a:cs typeface="Helvetica"/>
              </a:rPr>
              <a:t>Low dose initiation allows for no disruption in acute pain opioid management</a:t>
            </a:r>
          </a:p>
          <a:p>
            <a:pPr marL="885190" lvl="1" indent="-256540">
              <a:buFont typeface="Courier New"/>
              <a:buChar char="o"/>
            </a:pPr>
            <a:r>
              <a:rPr lang="en-US" sz="1600" dirty="0">
                <a:latin typeface="Helvetica"/>
                <a:cs typeface="Helvetica"/>
              </a:rPr>
              <a:t>No difference which protocol, just start it!</a:t>
            </a:r>
          </a:p>
          <a:p>
            <a:pPr marL="285750" indent="-285750">
              <a:buFont typeface="Calibri"/>
              <a:buChar char="-"/>
            </a:pPr>
            <a:r>
              <a:rPr lang="en-US" sz="1600" dirty="0">
                <a:latin typeface="Helvetica"/>
                <a:cs typeface="Helvetica"/>
              </a:rPr>
              <a:t>Treats Craving</a:t>
            </a:r>
          </a:p>
          <a:p>
            <a:pPr marL="885190" lvl="1" indent="-256540">
              <a:buFont typeface="Courier New"/>
              <a:buChar char="o"/>
            </a:pPr>
            <a:r>
              <a:rPr lang="en-US" sz="1600" dirty="0">
                <a:latin typeface="Helvetica"/>
                <a:cs typeface="Helvetica"/>
              </a:rPr>
              <a:t>Moderate Maintenance dose 8-12mg/day</a:t>
            </a:r>
          </a:p>
          <a:p>
            <a:pPr marL="885190" lvl="1" indent="-256540">
              <a:buFont typeface="Courier New"/>
              <a:buChar char="o"/>
            </a:pPr>
            <a:r>
              <a:rPr lang="en-US" sz="1600" dirty="0">
                <a:latin typeface="Helvetica"/>
                <a:cs typeface="Helvetica"/>
              </a:rPr>
              <a:t>Patients with Fentanyl Use Disorder may require 16mg/day or greater</a:t>
            </a:r>
          </a:p>
          <a:p>
            <a:pPr marL="285750" indent="-285750">
              <a:buFont typeface="Calibri"/>
              <a:buChar char="-"/>
            </a:pPr>
            <a:r>
              <a:rPr lang="en-US" sz="1600" dirty="0">
                <a:latin typeface="Helvetica"/>
                <a:cs typeface="Helvetica"/>
              </a:rPr>
              <a:t>ANYONE with DEA license can prescribe</a:t>
            </a:r>
          </a:p>
        </p:txBody>
      </p:sp>
      <p:sp>
        <p:nvSpPr>
          <p:cNvPr id="5" name="Title 4">
            <a:extLst>
              <a:ext uri="{FF2B5EF4-FFF2-40B4-BE49-F238E27FC236}">
                <a16:creationId xmlns:a16="http://schemas.microsoft.com/office/drawing/2014/main" id="{C1760605-FA11-F9A9-D747-C93D8AA86EC1}"/>
              </a:ext>
            </a:extLst>
          </p:cNvPr>
          <p:cNvSpPr>
            <a:spLocks noGrp="1"/>
          </p:cNvSpPr>
          <p:nvPr>
            <p:ph type="title"/>
          </p:nvPr>
        </p:nvSpPr>
        <p:spPr/>
        <p:txBody>
          <a:bodyPr/>
          <a:lstStyle/>
          <a:p>
            <a:r>
              <a:rPr lang="en-US" dirty="0">
                <a:latin typeface="Arial Black"/>
              </a:rPr>
              <a:t>Opioid Agonist Medications for OUD treatment</a:t>
            </a:r>
            <a:endParaRPr lang="en-US" dirty="0"/>
          </a:p>
        </p:txBody>
      </p:sp>
      <p:sp>
        <p:nvSpPr>
          <p:cNvPr id="2" name="Date Placeholder 1">
            <a:extLst>
              <a:ext uri="{FF2B5EF4-FFF2-40B4-BE49-F238E27FC236}">
                <a16:creationId xmlns:a16="http://schemas.microsoft.com/office/drawing/2014/main" id="{92CA2F8B-223E-469A-149A-575B41E2BC21}"/>
              </a:ext>
            </a:extLst>
          </p:cNvPr>
          <p:cNvSpPr>
            <a:spLocks noGrp="1"/>
          </p:cNvSpPr>
          <p:nvPr>
            <p:ph type="dt" sz="half" idx="4294967295"/>
          </p:nvPr>
        </p:nvSpPr>
        <p:spPr>
          <a:xfrm>
            <a:off x="0" y="0"/>
            <a:ext cx="0" cy="0"/>
          </a:xfrm>
        </p:spPr>
        <p:txBody>
          <a:bodyPr/>
          <a:lstStyle/>
          <a:p>
            <a:fld id="{74121197-6D46-9B4B-8962-27872A5F938D}" type="datetime1">
              <a:rPr lang="en-US" smtClean="0"/>
              <a:t>5/18/2026</a:t>
            </a:fld>
            <a:endParaRPr lang="en-US"/>
          </a:p>
        </p:txBody>
      </p:sp>
      <p:sp>
        <p:nvSpPr>
          <p:cNvPr id="3" name="Footer Placeholder 2">
            <a:extLst>
              <a:ext uri="{FF2B5EF4-FFF2-40B4-BE49-F238E27FC236}">
                <a16:creationId xmlns:a16="http://schemas.microsoft.com/office/drawing/2014/main" id="{54541614-318D-A174-7DDF-816999982DB5}"/>
              </a:ext>
            </a:extLst>
          </p:cNvPr>
          <p:cNvSpPr>
            <a:spLocks noGrp="1"/>
          </p:cNvSpPr>
          <p:nvPr>
            <p:ph type="ftr" sz="quarter" idx="4294967295"/>
          </p:nvPr>
        </p:nvSpPr>
        <p:spPr>
          <a:xfrm>
            <a:off x="0" y="6456363"/>
            <a:ext cx="6532563" cy="365125"/>
          </a:xfrm>
        </p:spPr>
        <p:txBody>
          <a:bodyPr/>
          <a:lstStyle/>
          <a:p>
            <a:r>
              <a:rPr lang="en-US" sz="1000">
                <a:solidFill>
                  <a:schemeClr val="bg2"/>
                </a:solidFill>
                <a:latin typeface="Aptos"/>
                <a:ea typeface="Source Sans Pro"/>
              </a:rPr>
              <a:t>Roth, Erica et al. “Buprenorphine Induction in Trauma Patients With Opioid Use Disorder — A Single Center Experience?” </a:t>
            </a:r>
            <a:r>
              <a:rPr lang="en-US" sz="1000" i="1">
                <a:solidFill>
                  <a:schemeClr val="bg2"/>
                </a:solidFill>
                <a:latin typeface="Aptos"/>
                <a:ea typeface="Source Sans Pro"/>
              </a:rPr>
              <a:t>The Journal of surgical research</a:t>
            </a:r>
            <a:r>
              <a:rPr lang="en-US" sz="1000">
                <a:solidFill>
                  <a:schemeClr val="bg2"/>
                </a:solidFill>
                <a:latin typeface="Aptos"/>
                <a:ea typeface="Source Sans Pro"/>
              </a:rPr>
              <a:t> 301 (2024): 686–695. Web</a:t>
            </a:r>
            <a:endParaRPr lang="en-US" sz="1000">
              <a:solidFill>
                <a:schemeClr val="bg2"/>
              </a:solidFill>
              <a:latin typeface="Aptos"/>
            </a:endParaRPr>
          </a:p>
        </p:txBody>
      </p:sp>
      <p:sp>
        <p:nvSpPr>
          <p:cNvPr id="4" name="Slide Number Placeholder 3">
            <a:extLst>
              <a:ext uri="{FF2B5EF4-FFF2-40B4-BE49-F238E27FC236}">
                <a16:creationId xmlns:a16="http://schemas.microsoft.com/office/drawing/2014/main" id="{A2B9B0ED-F03A-4301-C19A-9FCF2AC7F0A6}"/>
              </a:ext>
            </a:extLst>
          </p:cNvPr>
          <p:cNvSpPr>
            <a:spLocks noGrp="1"/>
          </p:cNvSpPr>
          <p:nvPr>
            <p:ph type="sldNum" sz="quarter" idx="4294967295"/>
          </p:nvPr>
        </p:nvSpPr>
        <p:spPr>
          <a:xfrm>
            <a:off x="0" y="0"/>
            <a:ext cx="0" cy="0"/>
          </a:xfrm>
        </p:spPr>
        <p:txBody>
          <a:bodyPr/>
          <a:lstStyle/>
          <a:p>
            <a:fld id="{8A16B8CB-D56F-2744-807F-154426EF1DF6}" type="slidenum">
              <a:rPr lang="en-US" smtClean="0"/>
              <a:t>31</a:t>
            </a:fld>
            <a:endParaRPr lang="en-US"/>
          </a:p>
        </p:txBody>
      </p:sp>
    </p:spTree>
    <p:extLst>
      <p:ext uri="{BB962C8B-B14F-4D97-AF65-F5344CB8AC3E}">
        <p14:creationId xmlns:p14="http://schemas.microsoft.com/office/powerpoint/2010/main" val="125590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xEl>
                                              <p:pRg st="8" end="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xEl>
                                              <p:pRg st="8" end="8"/>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
                                            <p:txEl>
                                              <p:pRg st="9" end="9"/>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
                                            <p:txEl>
                                              <p:pRg st="10" end="1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
                                            <p:txEl>
                                              <p:pRg st="11" end="11"/>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
                                            <p:txEl>
                                              <p:pRg st="10" end="10"/>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
                                            <p:txEl>
                                              <p:pRg st="11" end="11"/>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
                                            <p:txEl>
                                              <p:pRg st="12" end="12"/>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
                                            <p:txEl>
                                              <p:pRg st="13" end="13"/>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
                                            <p:txEl>
                                              <p:pRg st="14" end="14"/>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D74C1-89F4-48FC-8E7B-E8E2B1A4423C}"/>
              </a:ext>
            </a:extLst>
          </p:cNvPr>
          <p:cNvSpPr>
            <a:spLocks noGrp="1"/>
          </p:cNvSpPr>
          <p:nvPr>
            <p:ph type="title"/>
          </p:nvPr>
        </p:nvSpPr>
        <p:spPr/>
        <p:txBody>
          <a:bodyPr>
            <a:normAutofit fontScale="90000"/>
          </a:bodyPr>
          <a:lstStyle/>
          <a:p>
            <a:r>
              <a:rPr lang="en-US" dirty="0">
                <a:solidFill>
                  <a:schemeClr val="bg1"/>
                </a:solidFill>
              </a:rPr>
              <a:t>Buprenorphine Safety Superiority as </a:t>
            </a:r>
            <a:r>
              <a:rPr lang="en-US">
                <a:solidFill>
                  <a:schemeClr val="bg1"/>
                </a:solidFill>
              </a:rPr>
              <a:t>MOUD and as </a:t>
            </a:r>
            <a:r>
              <a:rPr lang="en-US" dirty="0">
                <a:solidFill>
                  <a:schemeClr val="bg1"/>
                </a:solidFill>
              </a:rPr>
              <a:t>Long-Acting Opioid</a:t>
            </a:r>
            <a:r>
              <a:rPr lang="en-US">
                <a:solidFill>
                  <a:schemeClr val="bg1"/>
                </a:solidFill>
              </a:rPr>
              <a:t> for Cancer Pain</a:t>
            </a:r>
            <a:endParaRPr lang="en-US" dirty="0">
              <a:solidFill>
                <a:schemeClr val="bg1"/>
              </a:solidFill>
            </a:endParaRPr>
          </a:p>
        </p:txBody>
      </p:sp>
      <p:sp>
        <p:nvSpPr>
          <p:cNvPr id="15" name="Footer Placeholder 5">
            <a:extLst>
              <a:ext uri="{FF2B5EF4-FFF2-40B4-BE49-F238E27FC236}">
                <a16:creationId xmlns:a16="http://schemas.microsoft.com/office/drawing/2014/main" id="{1F25170E-D7AD-40D9-8F3F-7BD54151DF47}"/>
              </a:ext>
            </a:extLst>
          </p:cNvPr>
          <p:cNvSpPr>
            <a:spLocks noGrp="1"/>
          </p:cNvSpPr>
          <p:nvPr>
            <p:ph type="ftr" sz="quarter" idx="4294967295"/>
          </p:nvPr>
        </p:nvSpPr>
        <p:spPr>
          <a:xfrm>
            <a:off x="4686300" y="6200775"/>
            <a:ext cx="7505700" cy="365125"/>
          </a:xfrm>
        </p:spPr>
        <p:txBody>
          <a:bodyPr/>
          <a:lstStyle/>
          <a:p>
            <a:pPr algn="r"/>
            <a:r>
              <a:rPr lang="en-US" sz="1000" dirty="0">
                <a:solidFill>
                  <a:schemeClr val="tx1"/>
                </a:solidFill>
                <a:latin typeface="Helvetica"/>
                <a:cs typeface="Helvetica"/>
              </a:rPr>
              <a:t>Kelly J, et al. </a:t>
            </a:r>
            <a:r>
              <a:rPr lang="en-US" sz="1000" i="1" dirty="0">
                <a:solidFill>
                  <a:schemeClr val="tx1"/>
                </a:solidFill>
                <a:latin typeface="Helvetica"/>
                <a:cs typeface="Helvetica"/>
              </a:rPr>
              <a:t>Current Clinical Psychiatry. </a:t>
            </a:r>
            <a:r>
              <a:rPr lang="en-US" sz="1000" dirty="0">
                <a:solidFill>
                  <a:schemeClr val="tx1"/>
                </a:solidFill>
                <a:latin typeface="Helvetica"/>
                <a:cs typeface="Helvetica"/>
              </a:rPr>
              <a:t>2019.</a:t>
            </a:r>
          </a:p>
          <a:p>
            <a:pPr algn="r"/>
            <a:r>
              <a:rPr lang="en-US" sz="1000" dirty="0">
                <a:solidFill>
                  <a:schemeClr val="tx1"/>
                </a:solidFill>
                <a:latin typeface="Helvetica"/>
                <a:cs typeface="Helvetica"/>
              </a:rPr>
              <a:t>SAMHSA Medications for Opioid Use Disorder. Treatment Improvement Protocol Series 63. 2021.</a:t>
            </a:r>
          </a:p>
          <a:p>
            <a:pPr algn="r"/>
            <a:r>
              <a:rPr lang="en-US" sz="1000" dirty="0">
                <a:solidFill>
                  <a:schemeClr val="tx1"/>
                </a:solidFill>
                <a:cs typeface="Helvetica"/>
              </a:rPr>
              <a:t>Case A, Et al. JAMA Oncology 2025</a:t>
            </a:r>
          </a:p>
          <a:p>
            <a:pPr algn="r"/>
            <a:r>
              <a:rPr lang="en-US" sz="1000" dirty="0" err="1">
                <a:solidFill>
                  <a:schemeClr val="tx1"/>
                </a:solidFill>
                <a:cs typeface="Helvetica"/>
              </a:rPr>
              <a:t>Chwistek</a:t>
            </a:r>
            <a:r>
              <a:rPr lang="en-US" sz="1000" dirty="0">
                <a:cs typeface="Helvetica"/>
              </a:rPr>
              <a:t> M, Et al. JPSM 2023</a:t>
            </a:r>
            <a:endParaRPr lang="en-US" sz="1000" dirty="0">
              <a:solidFill>
                <a:schemeClr val="tx1"/>
              </a:solidFill>
              <a:cs typeface="Helvetica"/>
            </a:endParaRPr>
          </a:p>
        </p:txBody>
      </p:sp>
      <p:graphicFrame>
        <p:nvGraphicFramePr>
          <p:cNvPr id="5" name="Chart 4">
            <a:extLst>
              <a:ext uri="{FF2B5EF4-FFF2-40B4-BE49-F238E27FC236}">
                <a16:creationId xmlns:a16="http://schemas.microsoft.com/office/drawing/2014/main" id="{194AE49E-9B04-45B6-990D-F656A8A959F5}"/>
              </a:ext>
            </a:extLst>
          </p:cNvPr>
          <p:cNvGraphicFramePr/>
          <p:nvPr>
            <p:extLst>
              <p:ext uri="{D42A27DB-BD31-4B8C-83A1-F6EECF244321}">
                <p14:modId xmlns:p14="http://schemas.microsoft.com/office/powerpoint/2010/main" val="4153861375"/>
              </p:ext>
            </p:extLst>
          </p:nvPr>
        </p:nvGraphicFramePr>
        <p:xfrm>
          <a:off x="635631" y="2409874"/>
          <a:ext cx="6657795" cy="3563248"/>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8DB137EF-3B03-43C3-9EF6-7D4E874E9C43}"/>
              </a:ext>
            </a:extLst>
          </p:cNvPr>
          <p:cNvSpPr txBox="1"/>
          <p:nvPr/>
        </p:nvSpPr>
        <p:spPr>
          <a:xfrm>
            <a:off x="4419925" y="2203260"/>
            <a:ext cx="29062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Arial"/>
              </a:rPr>
              <a:t>Full agonist</a:t>
            </a:r>
            <a:endParaRPr lang="en-US"/>
          </a:p>
          <a:p>
            <a:pPr algn="ctr"/>
            <a:r>
              <a:rPr lang="en-US">
                <a:cs typeface="Arial"/>
              </a:rPr>
              <a:t>(e.g., methadone)</a:t>
            </a:r>
          </a:p>
        </p:txBody>
      </p:sp>
      <p:sp>
        <p:nvSpPr>
          <p:cNvPr id="13" name="TextBox 12">
            <a:extLst>
              <a:ext uri="{FF2B5EF4-FFF2-40B4-BE49-F238E27FC236}">
                <a16:creationId xmlns:a16="http://schemas.microsoft.com/office/drawing/2014/main" id="{2762B1C2-33B2-41C2-AE5A-2F958065388E}"/>
              </a:ext>
            </a:extLst>
          </p:cNvPr>
          <p:cNvSpPr txBox="1"/>
          <p:nvPr/>
        </p:nvSpPr>
        <p:spPr>
          <a:xfrm>
            <a:off x="4506190" y="3961678"/>
            <a:ext cx="29062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Arial"/>
              </a:rPr>
              <a:t>Partial agonist</a:t>
            </a:r>
            <a:endParaRPr lang="en-US"/>
          </a:p>
          <a:p>
            <a:pPr algn="ctr"/>
            <a:r>
              <a:rPr lang="en-US">
                <a:cs typeface="Arial"/>
              </a:rPr>
              <a:t>(e.g., buprenorphine)</a:t>
            </a:r>
          </a:p>
        </p:txBody>
      </p:sp>
      <p:sp>
        <p:nvSpPr>
          <p:cNvPr id="14" name="TextBox 13">
            <a:extLst>
              <a:ext uri="{FF2B5EF4-FFF2-40B4-BE49-F238E27FC236}">
                <a16:creationId xmlns:a16="http://schemas.microsoft.com/office/drawing/2014/main" id="{CDD16CA7-1BC2-44FC-B6B1-BB8D7AC77E6A}"/>
              </a:ext>
            </a:extLst>
          </p:cNvPr>
          <p:cNvSpPr txBox="1"/>
          <p:nvPr/>
        </p:nvSpPr>
        <p:spPr>
          <a:xfrm>
            <a:off x="4333662" y="5188923"/>
            <a:ext cx="30788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Arial"/>
              </a:rPr>
              <a:t>Antagonist</a:t>
            </a:r>
            <a:endParaRPr lang="en-US"/>
          </a:p>
          <a:p>
            <a:pPr algn="ctr"/>
            <a:r>
              <a:rPr lang="en-US">
                <a:cs typeface="Arial"/>
              </a:rPr>
              <a:t>(e.g., naloxone, naltrexone)</a:t>
            </a:r>
          </a:p>
        </p:txBody>
      </p:sp>
      <p:graphicFrame>
        <p:nvGraphicFramePr>
          <p:cNvPr id="4" name="Diagram 3">
            <a:extLst>
              <a:ext uri="{FF2B5EF4-FFF2-40B4-BE49-F238E27FC236}">
                <a16:creationId xmlns:a16="http://schemas.microsoft.com/office/drawing/2014/main" id="{91C4F71D-B638-9EF5-AAC9-639CF3807C2C}"/>
              </a:ext>
            </a:extLst>
          </p:cNvPr>
          <p:cNvGraphicFramePr/>
          <p:nvPr/>
        </p:nvGraphicFramePr>
        <p:xfrm>
          <a:off x="6407356" y="2537118"/>
          <a:ext cx="5971458" cy="37375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D004E26C-6A99-4501-9DC1-D538958BCC36}"/>
              </a:ext>
            </a:extLst>
          </p:cNvPr>
          <p:cNvSpPr txBox="1"/>
          <p:nvPr/>
        </p:nvSpPr>
        <p:spPr>
          <a:xfrm>
            <a:off x="635631" y="1308641"/>
            <a:ext cx="10229603" cy="830997"/>
          </a:xfrm>
          <a:prstGeom prst="rect">
            <a:avLst/>
          </a:prstGeom>
          <a:noFill/>
        </p:spPr>
        <p:txBody>
          <a:bodyPr wrap="square" rtlCol="0">
            <a:spAutoFit/>
          </a:bodyPr>
          <a:lstStyle/>
          <a:p>
            <a:pPr marL="342900" indent="-342900">
              <a:buFont typeface="Arial" panose="020B0604020202020204" pitchFamily="34" charset="0"/>
              <a:buChar char="•"/>
            </a:pPr>
            <a:r>
              <a:rPr lang="en-US" sz="2400" b="1">
                <a:solidFill>
                  <a:schemeClr val="accent1"/>
                </a:solidFill>
                <a:cs typeface="Arial"/>
              </a:rPr>
              <a:t>Mu-receptor activity: </a:t>
            </a:r>
            <a:r>
              <a:rPr lang="en-US" sz="2400">
                <a:solidFill>
                  <a:schemeClr val="accent1"/>
                </a:solidFill>
                <a:cs typeface="Arial"/>
              </a:rPr>
              <a:t>partial agonist, high binding affinity</a:t>
            </a:r>
          </a:p>
          <a:p>
            <a:pPr marL="342900" indent="-342900">
              <a:buFont typeface="Arial" panose="020B0604020202020204" pitchFamily="34" charset="0"/>
              <a:buChar char="•"/>
            </a:pPr>
            <a:r>
              <a:rPr lang="en-US" sz="2400" b="1">
                <a:solidFill>
                  <a:schemeClr val="accent1"/>
                </a:solidFill>
                <a:cs typeface="Arial"/>
              </a:rPr>
              <a:t>Half-life: </a:t>
            </a:r>
            <a:r>
              <a:rPr lang="en-US" sz="2400">
                <a:solidFill>
                  <a:schemeClr val="accent1"/>
                </a:solidFill>
                <a:cs typeface="Arial"/>
              </a:rPr>
              <a:t>SL 37 hours; buccal 27 hours; transdermal 26 hours</a:t>
            </a:r>
            <a:endParaRPr lang="en-US" sz="2400" dirty="0">
              <a:solidFill>
                <a:schemeClr val="accent1"/>
              </a:solidFill>
              <a:cs typeface="Arial"/>
            </a:endParaRPr>
          </a:p>
        </p:txBody>
      </p:sp>
    </p:spTree>
    <p:extLst>
      <p:ext uri="{BB962C8B-B14F-4D97-AF65-F5344CB8AC3E}">
        <p14:creationId xmlns:p14="http://schemas.microsoft.com/office/powerpoint/2010/main" val="10676032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7">
            <a:extLst>
              <a:ext uri="{FF2B5EF4-FFF2-40B4-BE49-F238E27FC236}">
                <a16:creationId xmlns:a16="http://schemas.microsoft.com/office/drawing/2014/main" id="{DC4685A0-C60F-3568-4C99-C1FFCAA1C4B3}"/>
              </a:ext>
            </a:extLst>
          </p:cNvPr>
          <p:cNvGraphicFramePr>
            <a:graphicFrameLocks noGrp="1"/>
          </p:cNvGraphicFramePr>
          <p:nvPr>
            <p:ph idx="1"/>
            <p:extLst>
              <p:ext uri="{D42A27DB-BD31-4B8C-83A1-F6EECF244321}">
                <p14:modId xmlns:p14="http://schemas.microsoft.com/office/powerpoint/2010/main" val="3900454728"/>
              </p:ext>
            </p:extLst>
          </p:nvPr>
        </p:nvGraphicFramePr>
        <p:xfrm>
          <a:off x="838549" y="1124537"/>
          <a:ext cx="10514902" cy="4834703"/>
        </p:xfrm>
        <a:graphic>
          <a:graphicData uri="http://schemas.openxmlformats.org/drawingml/2006/table">
            <a:tbl>
              <a:tblPr firstRow="1" bandRow="1">
                <a:tableStyleId>{7E9639D4-E3E2-4D34-9284-5A2195B3D0D7}</a:tableStyleId>
              </a:tblPr>
              <a:tblGrid>
                <a:gridCol w="3099265">
                  <a:extLst>
                    <a:ext uri="{9D8B030D-6E8A-4147-A177-3AD203B41FA5}">
                      <a16:colId xmlns:a16="http://schemas.microsoft.com/office/drawing/2014/main" val="1639384270"/>
                    </a:ext>
                  </a:extLst>
                </a:gridCol>
                <a:gridCol w="2229835">
                  <a:extLst>
                    <a:ext uri="{9D8B030D-6E8A-4147-A177-3AD203B41FA5}">
                      <a16:colId xmlns:a16="http://schemas.microsoft.com/office/drawing/2014/main" val="4199161424"/>
                    </a:ext>
                  </a:extLst>
                </a:gridCol>
                <a:gridCol w="5185802">
                  <a:extLst>
                    <a:ext uri="{9D8B030D-6E8A-4147-A177-3AD203B41FA5}">
                      <a16:colId xmlns:a16="http://schemas.microsoft.com/office/drawing/2014/main" val="3351277361"/>
                    </a:ext>
                  </a:extLst>
                </a:gridCol>
              </a:tblGrid>
              <a:tr h="262967">
                <a:tc>
                  <a:txBody>
                    <a:bodyPr/>
                    <a:lstStyle/>
                    <a:p>
                      <a:r>
                        <a:rPr lang="en-US" dirty="0">
                          <a:latin typeface="Helvetica" panose="020B0604020202020204" pitchFamily="34" charset="0"/>
                          <a:cs typeface="Helvetica" panose="020B0604020202020204" pitchFamily="34" charset="0"/>
                        </a:rPr>
                        <a:t>Indicated for Pain</a:t>
                      </a:r>
                    </a:p>
                  </a:txBody>
                  <a:tcPr marL="93285" marR="93285"/>
                </a:tc>
                <a:tc>
                  <a:txBody>
                    <a:bodyPr/>
                    <a:lstStyle/>
                    <a:p>
                      <a:r>
                        <a:rPr lang="en-US">
                          <a:latin typeface="Helvetica" panose="020B0604020202020204" pitchFamily="34" charset="0"/>
                          <a:cs typeface="Helvetica" panose="020B0604020202020204" pitchFamily="34" charset="0"/>
                        </a:rPr>
                        <a:t>Route</a:t>
                      </a:r>
                    </a:p>
                  </a:txBody>
                  <a:tcPr marL="93285" marR="93285"/>
                </a:tc>
                <a:tc>
                  <a:txBody>
                    <a:bodyPr/>
                    <a:lstStyle/>
                    <a:p>
                      <a:r>
                        <a:rPr lang="en-US">
                          <a:latin typeface="Helvetica" panose="020B0604020202020204" pitchFamily="34" charset="0"/>
                          <a:cs typeface="Helvetica" panose="020B0604020202020204" pitchFamily="34" charset="0"/>
                        </a:rPr>
                        <a:t>Dosage Strengths</a:t>
                      </a:r>
                    </a:p>
                  </a:txBody>
                  <a:tcPr marL="93285" marR="93285"/>
                </a:tc>
                <a:extLst>
                  <a:ext uri="{0D108BD9-81ED-4DB2-BD59-A6C34878D82A}">
                    <a16:rowId xmlns:a16="http://schemas.microsoft.com/office/drawing/2014/main" val="2722246090"/>
                  </a:ext>
                </a:extLst>
              </a:tr>
              <a:tr h="262967">
                <a:tc>
                  <a:txBody>
                    <a:bodyPr/>
                    <a:lstStyle/>
                    <a:p>
                      <a:r>
                        <a:rPr lang="en-US" err="1">
                          <a:highlight>
                            <a:srgbClr val="00FF00"/>
                          </a:highlight>
                          <a:latin typeface="Helvetica" panose="020B0604020202020204" pitchFamily="34" charset="0"/>
                          <a:cs typeface="Helvetica" panose="020B0604020202020204" pitchFamily="34" charset="0"/>
                        </a:rPr>
                        <a:t>Belbuca</a:t>
                      </a:r>
                      <a:r>
                        <a:rPr lang="en-US">
                          <a:highlight>
                            <a:srgbClr val="00FF00"/>
                          </a:highlight>
                          <a:latin typeface="Helvetica" panose="020B0604020202020204" pitchFamily="34" charset="0"/>
                          <a:cs typeface="Helvetica" panose="020B0604020202020204" pitchFamily="34" charset="0"/>
                        </a:rPr>
                        <a:t>®</a:t>
                      </a:r>
                    </a:p>
                  </a:txBody>
                  <a:tcPr marL="93285" marR="93285">
                    <a:solidFill>
                      <a:schemeClr val="bg1"/>
                    </a:solidFill>
                  </a:tcPr>
                </a:tc>
                <a:tc>
                  <a:txBody>
                    <a:bodyPr/>
                    <a:lstStyle/>
                    <a:p>
                      <a:r>
                        <a:rPr lang="en-US">
                          <a:highlight>
                            <a:srgbClr val="00FF00"/>
                          </a:highlight>
                          <a:latin typeface="Helvetica" panose="020B0604020202020204" pitchFamily="34" charset="0"/>
                          <a:cs typeface="Helvetica" panose="020B0604020202020204" pitchFamily="34" charset="0"/>
                        </a:rPr>
                        <a:t>Buccal</a:t>
                      </a:r>
                    </a:p>
                  </a:txBody>
                  <a:tcPr marL="93285" marR="93285">
                    <a:solidFill>
                      <a:schemeClr val="bg1"/>
                    </a:solidFill>
                  </a:tcPr>
                </a:tc>
                <a:tc>
                  <a:txBody>
                    <a:bodyPr/>
                    <a:lstStyle/>
                    <a:p>
                      <a:r>
                        <a:rPr lang="en-US">
                          <a:highlight>
                            <a:srgbClr val="00FF00"/>
                          </a:highlight>
                          <a:latin typeface="Helvetica" panose="020B0604020202020204" pitchFamily="34" charset="0"/>
                          <a:cs typeface="Helvetica" panose="020B0604020202020204" pitchFamily="34" charset="0"/>
                        </a:rPr>
                        <a:t>Film: 75-900 </a:t>
                      </a:r>
                      <a:r>
                        <a:rPr lang="el-GR">
                          <a:highlight>
                            <a:srgbClr val="00FF00"/>
                          </a:highlight>
                          <a:latin typeface="Helvetica" panose="020B0604020202020204" pitchFamily="34" charset="0"/>
                          <a:cs typeface="Helvetica" panose="020B0604020202020204" pitchFamily="34" charset="0"/>
                        </a:rPr>
                        <a:t>μ</a:t>
                      </a:r>
                      <a:r>
                        <a:rPr lang="en-US">
                          <a:highlight>
                            <a:srgbClr val="00FF00"/>
                          </a:highlight>
                          <a:latin typeface="Helvetica" panose="020B0604020202020204" pitchFamily="34" charset="0"/>
                          <a:cs typeface="Helvetica" panose="020B0604020202020204" pitchFamily="34" charset="0"/>
                        </a:rPr>
                        <a:t>g</a:t>
                      </a:r>
                    </a:p>
                  </a:txBody>
                  <a:tcPr marL="93285" marR="93285">
                    <a:solidFill>
                      <a:schemeClr val="bg1"/>
                    </a:solidFill>
                  </a:tcPr>
                </a:tc>
                <a:extLst>
                  <a:ext uri="{0D108BD9-81ED-4DB2-BD59-A6C34878D82A}">
                    <a16:rowId xmlns:a16="http://schemas.microsoft.com/office/drawing/2014/main" val="3973109966"/>
                  </a:ext>
                </a:extLst>
              </a:tr>
              <a:tr h="262967">
                <a:tc>
                  <a:txBody>
                    <a:bodyPr/>
                    <a:lstStyle/>
                    <a:p>
                      <a:r>
                        <a:rPr lang="en-US" err="1">
                          <a:highlight>
                            <a:srgbClr val="00FF00"/>
                          </a:highlight>
                          <a:latin typeface="Helvetica" panose="020B0604020202020204" pitchFamily="34" charset="0"/>
                          <a:cs typeface="Helvetica" panose="020B0604020202020204" pitchFamily="34" charset="0"/>
                        </a:rPr>
                        <a:t>Butrans</a:t>
                      </a:r>
                      <a:r>
                        <a:rPr lang="en-US">
                          <a:highlight>
                            <a:srgbClr val="00FF00"/>
                          </a:highlight>
                          <a:latin typeface="Helvetica" panose="020B0604020202020204" pitchFamily="34" charset="0"/>
                          <a:cs typeface="Helvetica" panose="020B0604020202020204" pitchFamily="34" charset="0"/>
                        </a:rPr>
                        <a:t>®</a:t>
                      </a:r>
                    </a:p>
                  </a:txBody>
                  <a:tcPr marL="93285" marR="93285">
                    <a:solidFill>
                      <a:schemeClr val="bg1"/>
                    </a:solidFill>
                  </a:tcPr>
                </a:tc>
                <a:tc>
                  <a:txBody>
                    <a:bodyPr/>
                    <a:lstStyle/>
                    <a:p>
                      <a:r>
                        <a:rPr lang="en-US">
                          <a:highlight>
                            <a:srgbClr val="00FF00"/>
                          </a:highlight>
                          <a:latin typeface="Helvetica" panose="020B0604020202020204" pitchFamily="34" charset="0"/>
                          <a:cs typeface="Helvetica" panose="020B0604020202020204" pitchFamily="34" charset="0"/>
                        </a:rPr>
                        <a:t>Transdermal</a:t>
                      </a:r>
                    </a:p>
                  </a:txBody>
                  <a:tcPr marL="93285" marR="93285">
                    <a:solidFill>
                      <a:schemeClr val="bg1"/>
                    </a:solidFill>
                  </a:tcPr>
                </a:tc>
                <a:tc>
                  <a:txBody>
                    <a:bodyPr/>
                    <a:lstStyle/>
                    <a:p>
                      <a:r>
                        <a:rPr lang="en-US">
                          <a:highlight>
                            <a:srgbClr val="00FF00"/>
                          </a:highlight>
                          <a:latin typeface="Helvetica" panose="020B0604020202020204" pitchFamily="34" charset="0"/>
                          <a:cs typeface="Helvetica" panose="020B0604020202020204" pitchFamily="34" charset="0"/>
                        </a:rPr>
                        <a:t>Weekly Patch: 5-20 </a:t>
                      </a:r>
                      <a:r>
                        <a:rPr lang="el-GR">
                          <a:highlight>
                            <a:srgbClr val="00FF00"/>
                          </a:highlight>
                          <a:latin typeface="Helvetica" panose="020B0604020202020204" pitchFamily="34" charset="0"/>
                          <a:cs typeface="Helvetica" panose="020B0604020202020204" pitchFamily="34" charset="0"/>
                        </a:rPr>
                        <a:t>μ</a:t>
                      </a:r>
                      <a:r>
                        <a:rPr lang="en-US">
                          <a:highlight>
                            <a:srgbClr val="00FF00"/>
                          </a:highlight>
                          <a:latin typeface="Helvetica" panose="020B0604020202020204" pitchFamily="34" charset="0"/>
                          <a:cs typeface="Helvetica" panose="020B0604020202020204" pitchFamily="34" charset="0"/>
                        </a:rPr>
                        <a:t>g/hour</a:t>
                      </a:r>
                    </a:p>
                  </a:txBody>
                  <a:tcPr marL="93285" marR="93285">
                    <a:solidFill>
                      <a:schemeClr val="bg1"/>
                    </a:solidFill>
                  </a:tcPr>
                </a:tc>
                <a:extLst>
                  <a:ext uri="{0D108BD9-81ED-4DB2-BD59-A6C34878D82A}">
                    <a16:rowId xmlns:a16="http://schemas.microsoft.com/office/drawing/2014/main" val="169886860"/>
                  </a:ext>
                </a:extLst>
              </a:tr>
              <a:tr h="460192">
                <a:tc>
                  <a:txBody>
                    <a:bodyPr/>
                    <a:lstStyle/>
                    <a:p>
                      <a:r>
                        <a:rPr lang="en-US" err="1">
                          <a:latin typeface="Helvetica" panose="020B0604020202020204" pitchFamily="34" charset="0"/>
                          <a:cs typeface="Helvetica" panose="020B0604020202020204" pitchFamily="34" charset="0"/>
                        </a:rPr>
                        <a:t>Buprenex</a:t>
                      </a:r>
                      <a:r>
                        <a:rPr lang="en-US">
                          <a:latin typeface="Helvetica" panose="020B0604020202020204" pitchFamily="34" charset="0"/>
                          <a:cs typeface="Helvetica" panose="020B0604020202020204" pitchFamily="34" charset="0"/>
                        </a:rPr>
                        <a:t>®</a:t>
                      </a:r>
                    </a:p>
                  </a:txBody>
                  <a:tcPr marL="93285" marR="93285">
                    <a:solidFill>
                      <a:schemeClr val="bg1"/>
                    </a:solidFill>
                  </a:tcPr>
                </a:tc>
                <a:tc>
                  <a:txBody>
                    <a:bodyPr/>
                    <a:lstStyle/>
                    <a:p>
                      <a:r>
                        <a:rPr lang="en-US">
                          <a:latin typeface="Helvetica" panose="020B0604020202020204" pitchFamily="34" charset="0"/>
                          <a:cs typeface="Helvetica" panose="020B0604020202020204" pitchFamily="34" charset="0"/>
                        </a:rPr>
                        <a:t>Intravenous/</a:t>
                      </a:r>
                    </a:p>
                    <a:p>
                      <a:pPr lvl="0">
                        <a:buNone/>
                      </a:pPr>
                      <a:r>
                        <a:rPr lang="en-US">
                          <a:latin typeface="Helvetica" panose="020B0604020202020204" pitchFamily="34" charset="0"/>
                          <a:cs typeface="Helvetica" panose="020B0604020202020204" pitchFamily="34" charset="0"/>
                        </a:rPr>
                        <a:t>Intramuscular</a:t>
                      </a:r>
                    </a:p>
                  </a:txBody>
                  <a:tcPr marL="93285" marR="93285">
                    <a:solidFill>
                      <a:schemeClr val="bg1"/>
                    </a:solidFill>
                  </a:tcPr>
                </a:tc>
                <a:tc>
                  <a:txBody>
                    <a:bodyPr/>
                    <a:lstStyle/>
                    <a:p>
                      <a:r>
                        <a:rPr lang="en-US">
                          <a:latin typeface="Helvetica" panose="020B0604020202020204" pitchFamily="34" charset="0"/>
                          <a:cs typeface="Helvetica" panose="020B0604020202020204" pitchFamily="34" charset="0"/>
                        </a:rPr>
                        <a:t>Vial &amp; Ampule: 0.3 mg/mL</a:t>
                      </a:r>
                    </a:p>
                  </a:txBody>
                  <a:tcPr marL="93285" marR="93285">
                    <a:solidFill>
                      <a:schemeClr val="bg1"/>
                    </a:solidFill>
                  </a:tcPr>
                </a:tc>
                <a:extLst>
                  <a:ext uri="{0D108BD9-81ED-4DB2-BD59-A6C34878D82A}">
                    <a16:rowId xmlns:a16="http://schemas.microsoft.com/office/drawing/2014/main" val="1525171784"/>
                  </a:ext>
                </a:extLst>
              </a:tr>
              <a:tr h="262967">
                <a:tc>
                  <a:txBody>
                    <a:bodyPr/>
                    <a:lstStyle/>
                    <a:p>
                      <a:r>
                        <a:rPr lang="en-US" b="1">
                          <a:solidFill>
                            <a:schemeClr val="bg1"/>
                          </a:solidFill>
                          <a:latin typeface="Helvetica" panose="020B0604020202020204" pitchFamily="34" charset="0"/>
                          <a:cs typeface="Helvetica" panose="020B0604020202020204" pitchFamily="34" charset="0"/>
                        </a:rPr>
                        <a:t>Indicated for OUD</a:t>
                      </a:r>
                    </a:p>
                  </a:txBody>
                  <a:tcPr marL="93285" marR="93285">
                    <a:solidFill>
                      <a:schemeClr val="tx1"/>
                    </a:solidFill>
                  </a:tcPr>
                </a:tc>
                <a:tc>
                  <a:txBody>
                    <a:bodyPr/>
                    <a:lstStyle/>
                    <a:p>
                      <a:r>
                        <a:rPr lang="en-US" b="1">
                          <a:solidFill>
                            <a:schemeClr val="bg1"/>
                          </a:solidFill>
                          <a:latin typeface="Helvetica" panose="020B0604020202020204" pitchFamily="34" charset="0"/>
                          <a:cs typeface="Helvetica" panose="020B0604020202020204" pitchFamily="34" charset="0"/>
                        </a:rPr>
                        <a:t>Route</a:t>
                      </a:r>
                    </a:p>
                  </a:txBody>
                  <a:tcPr marL="93285" marR="93285">
                    <a:solidFill>
                      <a:schemeClr val="tx1"/>
                    </a:solidFill>
                  </a:tcPr>
                </a:tc>
                <a:tc>
                  <a:txBody>
                    <a:bodyPr/>
                    <a:lstStyle/>
                    <a:p>
                      <a:r>
                        <a:rPr lang="en-US" b="1">
                          <a:solidFill>
                            <a:schemeClr val="bg1"/>
                          </a:solidFill>
                          <a:latin typeface="Helvetica" panose="020B0604020202020204" pitchFamily="34" charset="0"/>
                          <a:cs typeface="Helvetica" panose="020B0604020202020204" pitchFamily="34" charset="0"/>
                        </a:rPr>
                        <a:t>Dosage Strengths</a:t>
                      </a:r>
                    </a:p>
                  </a:txBody>
                  <a:tcPr marL="93285" marR="93285">
                    <a:solidFill>
                      <a:schemeClr val="tx1"/>
                    </a:solidFill>
                  </a:tcPr>
                </a:tc>
                <a:extLst>
                  <a:ext uri="{0D108BD9-81ED-4DB2-BD59-A6C34878D82A}">
                    <a16:rowId xmlns:a16="http://schemas.microsoft.com/office/drawing/2014/main" val="949760119"/>
                  </a:ext>
                </a:extLst>
              </a:tr>
              <a:tr h="262967">
                <a:tc>
                  <a:txBody>
                    <a:bodyPr/>
                    <a:lstStyle/>
                    <a:p>
                      <a:r>
                        <a:rPr lang="en-US">
                          <a:highlight>
                            <a:srgbClr val="00FFFF"/>
                          </a:highlight>
                          <a:latin typeface="Helvetica" panose="020B0604020202020204" pitchFamily="34" charset="0"/>
                          <a:cs typeface="Helvetica" panose="020B0604020202020204" pitchFamily="34" charset="0"/>
                        </a:rPr>
                        <a:t>Subutex® </a:t>
                      </a:r>
                    </a:p>
                  </a:txBody>
                  <a:tcPr marL="93285" marR="93285">
                    <a:solidFill>
                      <a:schemeClr val="bg1"/>
                    </a:solidFill>
                  </a:tcPr>
                </a:tc>
                <a:tc>
                  <a:txBody>
                    <a:bodyPr/>
                    <a:lstStyle/>
                    <a:p>
                      <a:r>
                        <a:rPr lang="en-US">
                          <a:latin typeface="Helvetica" panose="020B0604020202020204" pitchFamily="34" charset="0"/>
                          <a:cs typeface="Helvetica" panose="020B0604020202020204" pitchFamily="34" charset="0"/>
                        </a:rPr>
                        <a:t>Sublingual</a:t>
                      </a:r>
                    </a:p>
                  </a:txBody>
                  <a:tcPr marL="93285" marR="93285">
                    <a:solidFill>
                      <a:schemeClr val="bg1"/>
                    </a:solidFill>
                  </a:tcPr>
                </a:tc>
                <a:tc>
                  <a:txBody>
                    <a:bodyPr/>
                    <a:lstStyle/>
                    <a:p>
                      <a:r>
                        <a:rPr lang="en-US">
                          <a:latin typeface="Helvetica" panose="020B0604020202020204" pitchFamily="34" charset="0"/>
                          <a:cs typeface="Helvetica" panose="020B0604020202020204" pitchFamily="34" charset="0"/>
                        </a:rPr>
                        <a:t>Tablet: 2 mg &amp; 8 mg</a:t>
                      </a:r>
                    </a:p>
                  </a:txBody>
                  <a:tcPr marL="93285" marR="93285">
                    <a:solidFill>
                      <a:schemeClr val="bg1"/>
                    </a:solidFill>
                  </a:tcPr>
                </a:tc>
                <a:extLst>
                  <a:ext uri="{0D108BD9-81ED-4DB2-BD59-A6C34878D82A}">
                    <a16:rowId xmlns:a16="http://schemas.microsoft.com/office/drawing/2014/main" val="1682613986"/>
                  </a:ext>
                </a:extLst>
              </a:tr>
              <a:tr h="460192">
                <a:tc>
                  <a:txBody>
                    <a:bodyPr/>
                    <a:lstStyle/>
                    <a:p>
                      <a:r>
                        <a:rPr lang="en-US">
                          <a:highlight>
                            <a:srgbClr val="00FFFF"/>
                          </a:highlight>
                          <a:latin typeface="Helvetica" panose="020B0604020202020204" pitchFamily="34" charset="0"/>
                          <a:cs typeface="Helvetica" panose="020B0604020202020204" pitchFamily="34" charset="0"/>
                        </a:rPr>
                        <a:t>Suboxone®*</a:t>
                      </a:r>
                    </a:p>
                  </a:txBody>
                  <a:tcPr marL="93285" marR="93285">
                    <a:solidFill>
                      <a:schemeClr val="bg1"/>
                    </a:solidFill>
                  </a:tcPr>
                </a:tc>
                <a:tc>
                  <a:txBody>
                    <a:bodyPr/>
                    <a:lstStyle/>
                    <a:p>
                      <a:r>
                        <a:rPr lang="en-US">
                          <a:latin typeface="Helvetica" panose="020B0604020202020204" pitchFamily="34" charset="0"/>
                          <a:cs typeface="Helvetica" panose="020B0604020202020204" pitchFamily="34" charset="0"/>
                        </a:rPr>
                        <a:t>Sublingual</a:t>
                      </a:r>
                    </a:p>
                  </a:txBody>
                  <a:tcPr marL="93285" marR="93285">
                    <a:solidFill>
                      <a:schemeClr val="bg1"/>
                    </a:solidFill>
                  </a:tcPr>
                </a:tc>
                <a:tc>
                  <a:txBody>
                    <a:bodyPr/>
                    <a:lstStyle/>
                    <a:p>
                      <a:r>
                        <a:rPr lang="en-US">
                          <a:latin typeface="Helvetica" panose="020B0604020202020204" pitchFamily="34" charset="0"/>
                          <a:cs typeface="Helvetica" panose="020B0604020202020204" pitchFamily="34" charset="0"/>
                        </a:rPr>
                        <a:t>Tablet: 2 mg/0.5 mg &amp; 8 mg/2 mg</a:t>
                      </a:r>
                    </a:p>
                    <a:p>
                      <a:r>
                        <a:rPr lang="en-US">
                          <a:latin typeface="Helvetica" panose="020B0604020202020204" pitchFamily="34" charset="0"/>
                          <a:cs typeface="Helvetica" panose="020B0604020202020204" pitchFamily="34" charset="0"/>
                        </a:rPr>
                        <a:t>Film: 2 mg/0.5 mg – 12 mg/3 mg</a:t>
                      </a:r>
                    </a:p>
                  </a:txBody>
                  <a:tcPr marL="93285" marR="93285">
                    <a:solidFill>
                      <a:schemeClr val="bg1"/>
                    </a:solidFill>
                  </a:tcPr>
                </a:tc>
                <a:extLst>
                  <a:ext uri="{0D108BD9-81ED-4DB2-BD59-A6C34878D82A}">
                    <a16:rowId xmlns:a16="http://schemas.microsoft.com/office/drawing/2014/main" val="3786271047"/>
                  </a:ext>
                </a:extLst>
              </a:tr>
              <a:tr h="445583">
                <a:tc>
                  <a:txBody>
                    <a:bodyPr/>
                    <a:lstStyle/>
                    <a:p>
                      <a:r>
                        <a:rPr lang="en-US" err="1">
                          <a:latin typeface="Helvetica" panose="020B0604020202020204" pitchFamily="34" charset="0"/>
                          <a:cs typeface="Helvetica" panose="020B0604020202020204" pitchFamily="34" charset="0"/>
                        </a:rPr>
                        <a:t>Zubsolv</a:t>
                      </a:r>
                      <a:r>
                        <a:rPr lang="en-US">
                          <a:latin typeface="Helvetica" panose="020B0604020202020204" pitchFamily="34" charset="0"/>
                          <a:cs typeface="Helvetica" panose="020B0604020202020204" pitchFamily="34" charset="0"/>
                        </a:rPr>
                        <a:t>®*</a:t>
                      </a:r>
                    </a:p>
                  </a:txBody>
                  <a:tcPr marL="93285" marR="93285">
                    <a:solidFill>
                      <a:schemeClr val="bg1"/>
                    </a:solidFill>
                  </a:tcPr>
                </a:tc>
                <a:tc>
                  <a:txBody>
                    <a:bodyPr/>
                    <a:lstStyle/>
                    <a:p>
                      <a:r>
                        <a:rPr lang="en-US">
                          <a:latin typeface="Helvetica" panose="020B0604020202020204" pitchFamily="34" charset="0"/>
                          <a:cs typeface="Helvetica" panose="020B0604020202020204" pitchFamily="34" charset="0"/>
                        </a:rPr>
                        <a:t>Sublingual</a:t>
                      </a:r>
                    </a:p>
                  </a:txBody>
                  <a:tcPr marL="93285" marR="93285">
                    <a:solidFill>
                      <a:schemeClr val="bg1"/>
                    </a:solidFill>
                  </a:tcPr>
                </a:tc>
                <a:tc>
                  <a:txBody>
                    <a:bodyPr/>
                    <a:lstStyle/>
                    <a:p>
                      <a:r>
                        <a:rPr lang="en-US">
                          <a:latin typeface="Helvetica" panose="020B0604020202020204" pitchFamily="34" charset="0"/>
                          <a:cs typeface="Helvetica" panose="020B0604020202020204" pitchFamily="34" charset="0"/>
                        </a:rPr>
                        <a:t>Tablet: 0.7mg/0.18mg – 11.4 mg/2.9 mg</a:t>
                      </a:r>
                    </a:p>
                  </a:txBody>
                  <a:tcPr marL="93285" marR="93285">
                    <a:solidFill>
                      <a:schemeClr val="bg1"/>
                    </a:solidFill>
                  </a:tcPr>
                </a:tc>
                <a:extLst>
                  <a:ext uri="{0D108BD9-81ED-4DB2-BD59-A6C34878D82A}">
                    <a16:rowId xmlns:a16="http://schemas.microsoft.com/office/drawing/2014/main" val="2692249651"/>
                  </a:ext>
                </a:extLst>
              </a:tr>
              <a:tr h="460192">
                <a:tc>
                  <a:txBody>
                    <a:bodyPr/>
                    <a:lstStyle/>
                    <a:p>
                      <a:r>
                        <a:rPr lang="en-US" err="1">
                          <a:latin typeface="Helvetica" panose="020B0604020202020204" pitchFamily="34" charset="0"/>
                          <a:cs typeface="Helvetica" panose="020B0604020202020204" pitchFamily="34" charset="0"/>
                        </a:rPr>
                        <a:t>Sublocade</a:t>
                      </a:r>
                      <a:r>
                        <a:rPr lang="en-US">
                          <a:latin typeface="Helvetica" panose="020B0604020202020204" pitchFamily="34" charset="0"/>
                          <a:cs typeface="Helvetica" panose="020B0604020202020204" pitchFamily="34" charset="0"/>
                        </a:rPr>
                        <a:t>® (monthly only)</a:t>
                      </a:r>
                    </a:p>
                  </a:txBody>
                  <a:tcPr marL="93285" marR="93285">
                    <a:solidFill>
                      <a:schemeClr val="bg1"/>
                    </a:solidFill>
                  </a:tcPr>
                </a:tc>
                <a:tc>
                  <a:txBody>
                    <a:bodyPr/>
                    <a:lstStyle/>
                    <a:p>
                      <a:r>
                        <a:rPr lang="en-US">
                          <a:latin typeface="Helvetica" panose="020B0604020202020204" pitchFamily="34" charset="0"/>
                          <a:cs typeface="Helvetica" panose="020B0604020202020204" pitchFamily="34" charset="0"/>
                        </a:rPr>
                        <a:t>Subcutaneous</a:t>
                      </a:r>
                    </a:p>
                  </a:txBody>
                  <a:tcPr marL="93285" marR="93285">
                    <a:solidFill>
                      <a:schemeClr val="bg1"/>
                    </a:solidFill>
                  </a:tcPr>
                </a:tc>
                <a:tc>
                  <a:txBody>
                    <a:bodyPr/>
                    <a:lstStyle/>
                    <a:p>
                      <a:r>
                        <a:rPr lang="en-US">
                          <a:latin typeface="Helvetica" panose="020B0604020202020204" pitchFamily="34" charset="0"/>
                          <a:cs typeface="Helvetica" panose="020B0604020202020204" pitchFamily="34" charset="0"/>
                        </a:rPr>
                        <a:t>Prefilled Syringe: 100 mg/0.5 mL &amp; 300 mg/1.5 mL</a:t>
                      </a:r>
                    </a:p>
                  </a:txBody>
                  <a:tcPr marL="93285" marR="93285">
                    <a:solidFill>
                      <a:schemeClr val="bg1"/>
                    </a:solidFill>
                  </a:tcPr>
                </a:tc>
                <a:extLst>
                  <a:ext uri="{0D108BD9-81ED-4DB2-BD59-A6C34878D82A}">
                    <a16:rowId xmlns:a16="http://schemas.microsoft.com/office/drawing/2014/main" val="2231683630"/>
                  </a:ext>
                </a:extLst>
              </a:tr>
              <a:tr h="460192">
                <a:tc>
                  <a:txBody>
                    <a:bodyPr/>
                    <a:lstStyle/>
                    <a:p>
                      <a:pPr lvl="0">
                        <a:buNone/>
                      </a:pPr>
                      <a:r>
                        <a:rPr lang="en-US" err="1">
                          <a:latin typeface="Helvetica" panose="020B0604020202020204" pitchFamily="34" charset="0"/>
                          <a:cs typeface="Helvetica" panose="020B0604020202020204" pitchFamily="34" charset="0"/>
                        </a:rPr>
                        <a:t>Brixadi</a:t>
                      </a:r>
                      <a:r>
                        <a:rPr lang="en-US" sz="1800" u="none" strike="noStrike" noProof="0">
                          <a:latin typeface="Helvetica" panose="020B0604020202020204" pitchFamily="34" charset="0"/>
                          <a:cs typeface="Helvetica" panose="020B0604020202020204" pitchFamily="34" charset="0"/>
                        </a:rPr>
                        <a:t>® (weekly &amp; monthly)</a:t>
                      </a:r>
                      <a:endParaRPr lang="en-US" sz="1800" b="0" i="0" u="none" strike="noStrike" noProof="0">
                        <a:solidFill>
                          <a:srgbClr val="000000"/>
                        </a:solidFill>
                        <a:latin typeface="Helvetica" panose="020B0604020202020204" pitchFamily="34" charset="0"/>
                        <a:cs typeface="Helvetica" panose="020B0604020202020204" pitchFamily="34" charset="0"/>
                      </a:endParaRPr>
                    </a:p>
                  </a:txBody>
                  <a:tcPr marL="93285" marR="93285">
                    <a:solidFill>
                      <a:schemeClr val="bg1"/>
                    </a:solidFill>
                  </a:tcPr>
                </a:tc>
                <a:tc>
                  <a:txBody>
                    <a:bodyPr/>
                    <a:lstStyle/>
                    <a:p>
                      <a:pPr lvl="0">
                        <a:buNone/>
                      </a:pPr>
                      <a:r>
                        <a:rPr lang="en-US">
                          <a:latin typeface="Helvetica" panose="020B0604020202020204" pitchFamily="34" charset="0"/>
                          <a:cs typeface="Helvetica" panose="020B0604020202020204" pitchFamily="34" charset="0"/>
                        </a:rPr>
                        <a:t>Subcutaneous</a:t>
                      </a:r>
                    </a:p>
                  </a:txBody>
                  <a:tcPr marL="93285" marR="93285">
                    <a:solidFill>
                      <a:schemeClr val="bg1"/>
                    </a:solidFill>
                  </a:tcPr>
                </a:tc>
                <a:tc>
                  <a:txBody>
                    <a:bodyPr/>
                    <a:lstStyle/>
                    <a:p>
                      <a:pPr lvl="0">
                        <a:buNone/>
                      </a:pPr>
                      <a:r>
                        <a:rPr lang="en-US" dirty="0">
                          <a:latin typeface="Helvetica" panose="020B0604020202020204" pitchFamily="34" charset="0"/>
                          <a:cs typeface="Helvetica" panose="020B0604020202020204" pitchFamily="34" charset="0"/>
                        </a:rPr>
                        <a:t>Prefilled Syringe: 8 mg/0.16 mL – 128 mg/0.36 mL</a:t>
                      </a:r>
                    </a:p>
                  </a:txBody>
                  <a:tcPr marL="93285" marR="93285">
                    <a:solidFill>
                      <a:schemeClr val="bg1"/>
                    </a:solidFill>
                  </a:tcPr>
                </a:tc>
                <a:extLst>
                  <a:ext uri="{0D108BD9-81ED-4DB2-BD59-A6C34878D82A}">
                    <a16:rowId xmlns:a16="http://schemas.microsoft.com/office/drawing/2014/main" val="3934317869"/>
                  </a:ext>
                </a:extLst>
              </a:tr>
            </a:tbl>
          </a:graphicData>
        </a:graphic>
      </p:graphicFrame>
      <p:sp>
        <p:nvSpPr>
          <p:cNvPr id="2" name="Title 1">
            <a:extLst>
              <a:ext uri="{FF2B5EF4-FFF2-40B4-BE49-F238E27FC236}">
                <a16:creationId xmlns:a16="http://schemas.microsoft.com/office/drawing/2014/main" id="{61DF5553-9F4D-B5CD-2F69-D5BC5943340B}"/>
              </a:ext>
            </a:extLst>
          </p:cNvPr>
          <p:cNvSpPr>
            <a:spLocks noGrp="1"/>
          </p:cNvSpPr>
          <p:nvPr>
            <p:ph type="title"/>
          </p:nvPr>
        </p:nvSpPr>
        <p:spPr/>
        <p:txBody>
          <a:bodyPr/>
          <a:lstStyle/>
          <a:p>
            <a:r>
              <a:rPr lang="en-US" sz="3200" dirty="0">
                <a:solidFill>
                  <a:schemeClr val="bg1"/>
                </a:solidFill>
              </a:rPr>
              <a:t>Buprenorphine</a:t>
            </a:r>
            <a:r>
              <a:rPr lang="en-US" dirty="0">
                <a:solidFill>
                  <a:schemeClr val="bg1"/>
                </a:solidFill>
              </a:rPr>
              <a:t> Formulations</a:t>
            </a:r>
          </a:p>
        </p:txBody>
      </p:sp>
      <p:sp>
        <p:nvSpPr>
          <p:cNvPr id="6" name="TextBox 5">
            <a:extLst>
              <a:ext uri="{FF2B5EF4-FFF2-40B4-BE49-F238E27FC236}">
                <a16:creationId xmlns:a16="http://schemas.microsoft.com/office/drawing/2014/main" id="{2CCF0976-413F-F7A4-B193-41625DE097A6}"/>
              </a:ext>
            </a:extLst>
          </p:cNvPr>
          <p:cNvSpPr txBox="1"/>
          <p:nvPr/>
        </p:nvSpPr>
        <p:spPr>
          <a:xfrm>
            <a:off x="7857779" y="5959240"/>
            <a:ext cx="48110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Helvetica" panose="020B0604020202020204" pitchFamily="34" charset="0"/>
                <a:cs typeface="Helvetica" panose="020B0604020202020204" pitchFamily="34" charset="0"/>
              </a:rPr>
              <a:t>*buprenorphine/naloxone combo product</a:t>
            </a:r>
          </a:p>
        </p:txBody>
      </p:sp>
    </p:spTree>
    <p:extLst>
      <p:ext uri="{BB962C8B-B14F-4D97-AF65-F5344CB8AC3E}">
        <p14:creationId xmlns:p14="http://schemas.microsoft.com/office/powerpoint/2010/main" val="928413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F428423C-455C-4972-89FB-52B17F875106}"/>
              </a:ext>
            </a:extLst>
          </p:cNvPr>
          <p:cNvGraphicFramePr>
            <a:graphicFrameLocks noGrp="1"/>
          </p:cNvGraphicFramePr>
          <p:nvPr>
            <p:ph idx="1"/>
          </p:nvPr>
        </p:nvGraphicFramePr>
        <p:xfrm>
          <a:off x="838200" y="16478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7ACD1A01-0B06-4FB4-AC6F-5372D0D8B88E}"/>
              </a:ext>
            </a:extLst>
          </p:cNvPr>
          <p:cNvSpPr>
            <a:spLocks noGrp="1"/>
          </p:cNvSpPr>
          <p:nvPr>
            <p:ph type="title"/>
          </p:nvPr>
        </p:nvSpPr>
        <p:spPr/>
        <p:txBody>
          <a:bodyPr/>
          <a:lstStyle/>
          <a:p>
            <a:r>
              <a:rPr lang="en-US" dirty="0"/>
              <a:t>Cancer Pain with Opioid Misuse &amp; OUD</a:t>
            </a:r>
          </a:p>
        </p:txBody>
      </p:sp>
      <p:sp>
        <p:nvSpPr>
          <p:cNvPr id="4" name="Google Shape;373;p41">
            <a:extLst>
              <a:ext uri="{FF2B5EF4-FFF2-40B4-BE49-F238E27FC236}">
                <a16:creationId xmlns:a16="http://schemas.microsoft.com/office/drawing/2014/main" id="{746AAD9C-D401-4AB3-A6E2-05BA994A79BD}"/>
              </a:ext>
            </a:extLst>
          </p:cNvPr>
          <p:cNvSpPr txBox="1"/>
          <p:nvPr/>
        </p:nvSpPr>
        <p:spPr>
          <a:xfrm>
            <a:off x="6750800" y="6465625"/>
            <a:ext cx="5441200" cy="392375"/>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0" lvl="0" indent="0" algn="r" rtl="0">
              <a:lnSpc>
                <a:spcPct val="95000"/>
              </a:lnSpc>
              <a:spcBef>
                <a:spcPts val="0"/>
              </a:spcBef>
              <a:buNone/>
            </a:pPr>
            <a:r>
              <a:rPr lang="en" sz="1000" dirty="0">
                <a:solidFill>
                  <a:schemeClr val="tx1"/>
                </a:solidFill>
                <a:latin typeface="+mn-lt"/>
                <a:ea typeface="Calibri"/>
                <a:cs typeface="Helvetica" panose="020B0604020202020204" pitchFamily="34" charset="0"/>
                <a:sym typeface="Calibri"/>
              </a:rPr>
              <a:t>Fitzgerald Jones et al. JAMA Oncol 2022. PMID: 35771550</a:t>
            </a:r>
            <a:endParaRPr lang="en-US" sz="1000" dirty="0">
              <a:solidFill>
                <a:schemeClr val="tx1"/>
              </a:solidFill>
              <a:latin typeface="+mn-lt"/>
              <a:ea typeface="Calibri"/>
              <a:cs typeface="Helvetica" panose="020B0604020202020204" pitchFamily="34" charset="0"/>
            </a:endParaRPr>
          </a:p>
        </p:txBody>
      </p:sp>
    </p:spTree>
    <p:extLst>
      <p:ext uri="{BB962C8B-B14F-4D97-AF65-F5344CB8AC3E}">
        <p14:creationId xmlns:p14="http://schemas.microsoft.com/office/powerpoint/2010/main" val="3477576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A9DAFDE8-4FB8-6F96-87D9-C7D567B75F1A}"/>
              </a:ext>
            </a:extLst>
          </p:cNvPr>
          <p:cNvGraphicFramePr>
            <a:graphicFrameLocks noGrp="1"/>
          </p:cNvGraphicFramePr>
          <p:nvPr>
            <p:ph idx="1"/>
            <p:extLst>
              <p:ext uri="{D42A27DB-BD31-4B8C-83A1-F6EECF244321}">
                <p14:modId xmlns:p14="http://schemas.microsoft.com/office/powerpoint/2010/main" val="139984611"/>
              </p:ext>
            </p:extLst>
          </p:nvPr>
        </p:nvGraphicFramePr>
        <p:xfrm>
          <a:off x="838200" y="16478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C796D171-58F4-FC47-BA22-0E679D94CC87}"/>
              </a:ext>
            </a:extLst>
          </p:cNvPr>
          <p:cNvSpPr>
            <a:spLocks noGrp="1"/>
          </p:cNvSpPr>
          <p:nvPr>
            <p:ph type="title"/>
          </p:nvPr>
        </p:nvSpPr>
        <p:spPr/>
        <p:txBody>
          <a:bodyPr>
            <a:normAutofit fontScale="90000"/>
          </a:bodyPr>
          <a:lstStyle/>
          <a:p>
            <a:r>
              <a:rPr lang="en-US" dirty="0">
                <a:solidFill>
                  <a:schemeClr val="bg1"/>
                </a:solidFill>
              </a:rPr>
              <a:t>Current KY Regulatory </a:t>
            </a:r>
            <a:r>
              <a:rPr lang="en-US" dirty="0"/>
              <a:t>C</a:t>
            </a:r>
            <a:r>
              <a:rPr lang="en-US" dirty="0">
                <a:solidFill>
                  <a:schemeClr val="bg1"/>
                </a:solidFill>
              </a:rPr>
              <a:t>onsiderations to Sublingual Buprenorphine</a:t>
            </a:r>
          </a:p>
        </p:txBody>
      </p:sp>
    </p:spTree>
    <p:extLst>
      <p:ext uri="{BB962C8B-B14F-4D97-AF65-F5344CB8AC3E}">
        <p14:creationId xmlns:p14="http://schemas.microsoft.com/office/powerpoint/2010/main" val="937631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2D070-E57C-806A-7AB2-840EFEFAB1D8}"/>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246E7B6-C01D-4E82-B1E2-B42B7F2A3660}"/>
              </a:ext>
            </a:extLst>
          </p:cNvPr>
          <p:cNvSpPr>
            <a:spLocks noGrp="1"/>
          </p:cNvSpPr>
          <p:nvPr>
            <p:ph idx="1"/>
          </p:nvPr>
        </p:nvSpPr>
        <p:spPr>
          <a:xfrm>
            <a:off x="838200" y="1104405"/>
            <a:ext cx="10515600" cy="5324413"/>
          </a:xfrm>
        </p:spPr>
        <p:txBody>
          <a:bodyPr vert="horz" lIns="91440" tIns="45720" rIns="91440" bIns="45720" rtlCol="0" anchor="t">
            <a:normAutofit/>
          </a:bodyPr>
          <a:lstStyle/>
          <a:p>
            <a:r>
              <a:rPr lang="en-US" sz="1800" dirty="0"/>
              <a:t>56 year old male</a:t>
            </a:r>
          </a:p>
          <a:p>
            <a:pPr>
              <a:buFont typeface="Arial" panose="020B0604020202020204" pitchFamily="34" charset="0"/>
              <a:buChar char="•"/>
            </a:pPr>
            <a:r>
              <a:rPr lang="en-US" sz="1800" dirty="0"/>
              <a:t>Stage IV colorectal cancer, diagnosed over 10 years prior, AND remote history of IV heroin use</a:t>
            </a:r>
            <a:endParaRPr lang="en-US" sz="1800" dirty="0">
              <a:cs typeface="Arial"/>
            </a:endParaRPr>
          </a:p>
          <a:p>
            <a:pPr>
              <a:buFont typeface="Arial" panose="020B0604020202020204" pitchFamily="34" charset="0"/>
              <a:buChar char="•"/>
            </a:pPr>
            <a:r>
              <a:rPr lang="en-US" sz="1800" dirty="0"/>
              <a:t>Treatment history includes immunotherapy and chemo associated with CIPN</a:t>
            </a:r>
            <a:endParaRPr lang="en-US" sz="1800" dirty="0">
              <a:cs typeface="Arial"/>
            </a:endParaRPr>
          </a:p>
          <a:p>
            <a:pPr>
              <a:buFont typeface="Arial" panose="020B0604020202020204" pitchFamily="34" charset="0"/>
              <a:buChar char="•"/>
            </a:pPr>
            <a:r>
              <a:rPr lang="en-US" sz="1800" dirty="0"/>
              <a:t>Medications: ibuprofen 200 mg by mouth twice daily PRN, gabapentin 600 mg by mouth every 8 hours, duloxetine 60 mg by mouth daily, AND oxycodone 30 mg every 4 hours. HE IS BEING ADMITTED BY ONCOLOGY DUE TO CALLS FOR EARLY REFILLS OF OXYCODONE</a:t>
            </a:r>
            <a:endParaRPr lang="en-US" sz="1800" dirty="0">
              <a:cs typeface="Arial"/>
            </a:endParaRPr>
          </a:p>
          <a:p>
            <a:pPr>
              <a:buFont typeface="Arial" panose="020B0604020202020204" pitchFamily="34" charset="0"/>
              <a:buChar char="•"/>
            </a:pPr>
            <a:r>
              <a:rPr lang="en-US" sz="1800" b="1" dirty="0"/>
              <a:t>Severe sharp pain in buttock, hip, and radiating to knees, but numb from knee to feet since last chemo regimen. Diagnosis?</a:t>
            </a:r>
            <a:endParaRPr lang="en-US" sz="1800" b="1" dirty="0">
              <a:cs typeface="Arial"/>
            </a:endParaRPr>
          </a:p>
          <a:p>
            <a:pPr lvl="1">
              <a:buFont typeface="Arial" panose="020B0604020202020204" pitchFamily="34" charset="0"/>
              <a:buChar char="•"/>
            </a:pPr>
            <a:r>
              <a:rPr lang="en-US" sz="1600" b="1" dirty="0"/>
              <a:t>Nociceptive tumor pain</a:t>
            </a:r>
            <a:endParaRPr lang="en-US" sz="1600" b="1" dirty="0">
              <a:cs typeface="Arial"/>
            </a:endParaRPr>
          </a:p>
          <a:p>
            <a:pPr lvl="1">
              <a:buFont typeface="Arial" panose="020B0604020202020204" pitchFamily="34" charset="0"/>
              <a:buChar char="•"/>
            </a:pPr>
            <a:r>
              <a:rPr lang="en-US" sz="1600" b="1" dirty="0"/>
              <a:t>Neuropathic compressive pain</a:t>
            </a:r>
            <a:endParaRPr lang="en-US" sz="1600" b="1" dirty="0">
              <a:cs typeface="Arial"/>
            </a:endParaRPr>
          </a:p>
          <a:p>
            <a:pPr lvl="1">
              <a:buFont typeface="Arial" panose="020B0604020202020204" pitchFamily="34" charset="0"/>
              <a:buChar char="•"/>
            </a:pPr>
            <a:r>
              <a:rPr lang="en-US" sz="1600" b="1" dirty="0"/>
              <a:t>Chronic CIPN</a:t>
            </a:r>
            <a:endParaRPr lang="en-US" sz="1600" b="1" dirty="0">
              <a:cs typeface="Arial"/>
            </a:endParaRPr>
          </a:p>
          <a:p>
            <a:pPr>
              <a:buFont typeface="Arial" panose="020B0604020202020204" pitchFamily="34" charset="0"/>
              <a:buChar char="•"/>
            </a:pPr>
            <a:r>
              <a:rPr lang="en-US" sz="1800" b="1" dirty="0"/>
              <a:t>Tumor burden involves liver and sacral mass, recent hospitalizations for AKI related to dehydration</a:t>
            </a:r>
          </a:p>
          <a:p>
            <a:pPr lvl="1">
              <a:buFont typeface="Arial" panose="020B0604020202020204" pitchFamily="34" charset="0"/>
              <a:buChar char="•"/>
            </a:pPr>
            <a:r>
              <a:rPr lang="en-US" sz="1400" b="1" dirty="0">
                <a:cs typeface="Arial"/>
              </a:rPr>
              <a:t>Inpatient initiation of Suboxone treatment of OUD titrated to 8/2mg sublingually every 8 hours</a:t>
            </a:r>
          </a:p>
          <a:p>
            <a:pPr lvl="1">
              <a:buFont typeface="Arial" panose="020B0604020202020204" pitchFamily="34" charset="0"/>
              <a:buChar char="•"/>
            </a:pPr>
            <a:r>
              <a:rPr lang="en-US" sz="1400" b="1" dirty="0">
                <a:cs typeface="Arial"/>
              </a:rPr>
              <a:t>Rotated from oxycodone 30mg to hydromorphone 6mg every 6 hours as needed</a:t>
            </a:r>
          </a:p>
          <a:p>
            <a:pPr marL="0" indent="0">
              <a:buNone/>
            </a:pPr>
            <a:endParaRPr lang="en-US" dirty="0"/>
          </a:p>
          <a:p>
            <a:pPr>
              <a:buFont typeface="Arial" panose="020B0604020202020204" pitchFamily="34" charset="0"/>
              <a:buChar char="•"/>
            </a:pPr>
            <a:endParaRPr lang="en-US" dirty="0"/>
          </a:p>
          <a:p>
            <a:endParaRPr lang="en-US" dirty="0"/>
          </a:p>
        </p:txBody>
      </p:sp>
      <p:sp>
        <p:nvSpPr>
          <p:cNvPr id="2" name="Title 1">
            <a:extLst>
              <a:ext uri="{FF2B5EF4-FFF2-40B4-BE49-F238E27FC236}">
                <a16:creationId xmlns:a16="http://schemas.microsoft.com/office/drawing/2014/main" id="{271403D8-7775-84B8-CB2B-29278A593B8A}"/>
              </a:ext>
            </a:extLst>
          </p:cNvPr>
          <p:cNvSpPr>
            <a:spLocks noGrp="1"/>
          </p:cNvSpPr>
          <p:nvPr>
            <p:ph type="title"/>
          </p:nvPr>
        </p:nvSpPr>
        <p:spPr/>
        <p:txBody>
          <a:bodyPr/>
          <a:lstStyle/>
          <a:p>
            <a:r>
              <a:rPr lang="en-US" dirty="0"/>
              <a:t>Inpatient plan for Kyle</a:t>
            </a:r>
          </a:p>
        </p:txBody>
      </p:sp>
    </p:spTree>
    <p:extLst>
      <p:ext uri="{BB962C8B-B14F-4D97-AF65-F5344CB8AC3E}">
        <p14:creationId xmlns:p14="http://schemas.microsoft.com/office/powerpoint/2010/main" val="148038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F70E470-557A-9343-F4E7-F0A26D228CAA}"/>
              </a:ext>
            </a:extLst>
          </p:cNvPr>
          <p:cNvSpPr>
            <a:spLocks noGrp="1"/>
          </p:cNvSpPr>
          <p:nvPr>
            <p:ph idx="1"/>
          </p:nvPr>
        </p:nvSpPr>
        <p:spPr>
          <a:xfrm>
            <a:off x="838200" y="1056904"/>
            <a:ext cx="10906496" cy="5676405"/>
          </a:xfrm>
        </p:spPr>
        <p:txBody>
          <a:bodyPr>
            <a:normAutofit/>
          </a:bodyPr>
          <a:lstStyle/>
          <a:p>
            <a:pPr marL="457200" indent="-457200">
              <a:buAutoNum type="arabicPeriod"/>
            </a:pPr>
            <a:r>
              <a:rPr lang="en-US" sz="2400" u="sng" dirty="0"/>
              <a:t>Set treatment goals and expectations with Informed Consent process </a:t>
            </a:r>
          </a:p>
          <a:p>
            <a:r>
              <a:rPr lang="en-US" sz="1800" dirty="0"/>
              <a:t>Clinical rationale = pain generator</a:t>
            </a:r>
          </a:p>
          <a:p>
            <a:r>
              <a:rPr lang="en-US" sz="1800" dirty="0"/>
              <a:t>Set realistic Goals and Exit plans</a:t>
            </a:r>
          </a:p>
          <a:p>
            <a:pPr lvl="1"/>
            <a:r>
              <a:rPr lang="en-US" sz="1800" dirty="0">
                <a:solidFill>
                  <a:schemeClr val="accent6"/>
                </a:solidFill>
              </a:rPr>
              <a:t>Anticipated duration of treatment </a:t>
            </a:r>
          </a:p>
          <a:p>
            <a:pPr lvl="1"/>
            <a:r>
              <a:rPr lang="en-US" sz="1800" dirty="0">
                <a:solidFill>
                  <a:schemeClr val="accent6"/>
                </a:solidFill>
              </a:rPr>
              <a:t>Exit plan = </a:t>
            </a:r>
          </a:p>
          <a:p>
            <a:pPr lvl="1"/>
            <a:r>
              <a:rPr lang="en-US" sz="1800" dirty="0">
                <a:solidFill>
                  <a:schemeClr val="accent6"/>
                </a:solidFill>
              </a:rPr>
              <a:t>Opioid effects = constipation, physiologic tolerance and dependence, nausea, drowsiness</a:t>
            </a:r>
          </a:p>
          <a:p>
            <a:pPr lvl="1"/>
            <a:r>
              <a:rPr lang="en-US" sz="1800" b="1" dirty="0">
                <a:solidFill>
                  <a:schemeClr val="accent6"/>
                </a:solidFill>
                <a:highlight>
                  <a:srgbClr val="FFFF00"/>
                </a:highlight>
              </a:rPr>
              <a:t>Co-prescribe stimulant laxative (</a:t>
            </a:r>
            <a:r>
              <a:rPr lang="en-US" sz="1800" b="1" dirty="0" err="1">
                <a:solidFill>
                  <a:schemeClr val="accent6"/>
                </a:solidFill>
                <a:highlight>
                  <a:srgbClr val="FFFF00"/>
                </a:highlight>
              </a:rPr>
              <a:t>senna</a:t>
            </a:r>
            <a:r>
              <a:rPr lang="en-US" sz="1800" b="1" dirty="0">
                <a:solidFill>
                  <a:schemeClr val="accent6"/>
                </a:solidFill>
                <a:highlight>
                  <a:srgbClr val="FFFF00"/>
                </a:highlight>
              </a:rPr>
              <a:t>, bisacodyl)</a:t>
            </a:r>
          </a:p>
          <a:p>
            <a:r>
              <a:rPr lang="en-US" sz="1800" dirty="0"/>
              <a:t>Long term effects = hypogonadism, osteoporosis, depression, chronic pain</a:t>
            </a:r>
          </a:p>
          <a:p>
            <a:r>
              <a:rPr lang="en-US" sz="1800" dirty="0"/>
              <a:t>Risk of death = co-morbidities, opioid dose, co-prescribed medications, metabolic factors</a:t>
            </a:r>
          </a:p>
          <a:p>
            <a:pPr lvl="1"/>
            <a:r>
              <a:rPr lang="en-US" sz="1800" b="1" dirty="0">
                <a:solidFill>
                  <a:schemeClr val="accent6"/>
                </a:solidFill>
                <a:highlight>
                  <a:srgbClr val="FFFF00"/>
                </a:highlight>
              </a:rPr>
              <a:t>Co-prescribe rescue naloxone</a:t>
            </a:r>
          </a:p>
          <a:p>
            <a:r>
              <a:rPr lang="en-US" sz="1800" dirty="0"/>
              <a:t>Risk of OUD = ORT-OUD</a:t>
            </a:r>
          </a:p>
          <a:p>
            <a:r>
              <a:rPr lang="en-US" sz="1800" dirty="0"/>
              <a:t>Expectations of patient responsibility &amp; physician/clinic care coordination</a:t>
            </a:r>
          </a:p>
          <a:p>
            <a:pPr lvl="1"/>
            <a:r>
              <a:rPr lang="en-US" sz="1800" dirty="0">
                <a:solidFill>
                  <a:schemeClr val="accent6"/>
                </a:solidFill>
              </a:rPr>
              <a:t>Plan to periodically check toxicology labs (serum, urine)</a:t>
            </a:r>
          </a:p>
          <a:p>
            <a:pPr lvl="1"/>
            <a:r>
              <a:rPr lang="en-US" sz="1800" dirty="0">
                <a:solidFill>
                  <a:schemeClr val="accent6"/>
                </a:solidFill>
              </a:rPr>
              <a:t>Plan to dispose unused medications</a:t>
            </a:r>
          </a:p>
        </p:txBody>
      </p:sp>
      <p:sp>
        <p:nvSpPr>
          <p:cNvPr id="7" name="Title 6">
            <a:extLst>
              <a:ext uri="{FF2B5EF4-FFF2-40B4-BE49-F238E27FC236}">
                <a16:creationId xmlns:a16="http://schemas.microsoft.com/office/drawing/2014/main" id="{372915AC-04DE-0F4E-D674-2D2B9D9AAC05}"/>
              </a:ext>
            </a:extLst>
          </p:cNvPr>
          <p:cNvSpPr>
            <a:spLocks noGrp="1"/>
          </p:cNvSpPr>
          <p:nvPr>
            <p:ph type="title"/>
          </p:nvPr>
        </p:nvSpPr>
        <p:spPr>
          <a:xfrm>
            <a:off x="237507" y="310429"/>
            <a:ext cx="11661568" cy="642071"/>
          </a:xfrm>
        </p:spPr>
        <p:txBody>
          <a:bodyPr>
            <a:normAutofit/>
          </a:bodyPr>
          <a:lstStyle/>
          <a:p>
            <a:r>
              <a:rPr lang="en-US" dirty="0"/>
              <a:t>Prescribing Structure as Treatment</a:t>
            </a:r>
          </a:p>
        </p:txBody>
      </p:sp>
      <p:sp>
        <p:nvSpPr>
          <p:cNvPr id="2" name="Date Placeholder 1">
            <a:extLst>
              <a:ext uri="{FF2B5EF4-FFF2-40B4-BE49-F238E27FC236}">
                <a16:creationId xmlns:a16="http://schemas.microsoft.com/office/drawing/2014/main" id="{278C7542-1964-AE9B-6F06-429F23A8BAD9}"/>
              </a:ext>
            </a:extLst>
          </p:cNvPr>
          <p:cNvSpPr>
            <a:spLocks noGrp="1"/>
          </p:cNvSpPr>
          <p:nvPr>
            <p:ph type="dt" sz="half" idx="4294967295"/>
          </p:nvPr>
        </p:nvSpPr>
        <p:spPr>
          <a:xfrm>
            <a:off x="0" y="0"/>
            <a:ext cx="0" cy="0"/>
          </a:xfrm>
        </p:spPr>
        <p:txBody>
          <a:bodyPr/>
          <a:lstStyle/>
          <a:p>
            <a:fld id="{4067DEB8-8EE7-8C4F-8D0A-D2FDC8E7669E}" type="datetime1">
              <a:rPr lang="en-US" smtClean="0"/>
              <a:pPr/>
              <a:t>5/18/2026</a:t>
            </a:fld>
            <a:endParaRPr lang="en-US"/>
          </a:p>
        </p:txBody>
      </p:sp>
      <p:sp>
        <p:nvSpPr>
          <p:cNvPr id="3" name="Footer Placeholder 2">
            <a:extLst>
              <a:ext uri="{FF2B5EF4-FFF2-40B4-BE49-F238E27FC236}">
                <a16:creationId xmlns:a16="http://schemas.microsoft.com/office/drawing/2014/main" id="{2056508B-74BF-771E-0723-7A8FB4697A2E}"/>
              </a:ext>
            </a:extLst>
          </p:cNvPr>
          <p:cNvSpPr>
            <a:spLocks noGrp="1"/>
          </p:cNvSpPr>
          <p:nvPr>
            <p:ph type="ftr" sz="quarter" idx="4294967295"/>
          </p:nvPr>
        </p:nvSpPr>
        <p:spPr>
          <a:xfrm>
            <a:off x="0" y="0"/>
            <a:ext cx="0" cy="0"/>
          </a:xfrm>
        </p:spPr>
        <p:txBody>
          <a:bodyPr/>
          <a:lstStyle/>
          <a:p>
            <a:r>
              <a:rPr lang="en-US"/>
              <a:t>Edit footer to add department / title name</a:t>
            </a:r>
          </a:p>
        </p:txBody>
      </p:sp>
      <p:sp>
        <p:nvSpPr>
          <p:cNvPr id="4" name="Slide Number Placeholder 3">
            <a:extLst>
              <a:ext uri="{FF2B5EF4-FFF2-40B4-BE49-F238E27FC236}">
                <a16:creationId xmlns:a16="http://schemas.microsoft.com/office/drawing/2014/main" id="{4F8FC6DF-4142-4326-A170-864FFABFC4CD}"/>
              </a:ext>
            </a:extLst>
          </p:cNvPr>
          <p:cNvSpPr>
            <a:spLocks noGrp="1"/>
          </p:cNvSpPr>
          <p:nvPr>
            <p:ph type="sldNum" sz="quarter" idx="4294967295"/>
          </p:nvPr>
        </p:nvSpPr>
        <p:spPr>
          <a:xfrm>
            <a:off x="0" y="0"/>
            <a:ext cx="0" cy="0"/>
          </a:xfrm>
        </p:spPr>
        <p:txBody>
          <a:bodyPr/>
          <a:lstStyle/>
          <a:p>
            <a:fld id="{8A16B8CB-D56F-2744-807F-154426EF1DF6}" type="slidenum">
              <a:rPr lang="en-US" smtClean="0"/>
              <a:pPr/>
              <a:t>37</a:t>
            </a:fld>
            <a:endParaRPr lang="en-US"/>
          </a:p>
        </p:txBody>
      </p:sp>
    </p:spTree>
    <p:extLst>
      <p:ext uri="{BB962C8B-B14F-4D97-AF65-F5344CB8AC3E}">
        <p14:creationId xmlns:p14="http://schemas.microsoft.com/office/powerpoint/2010/main" val="36313971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1D131B-0FAE-906C-F0D1-C7A538FC4827}"/>
              </a:ext>
            </a:extLst>
          </p:cNvPr>
          <p:cNvSpPr>
            <a:spLocks noGrp="1"/>
          </p:cNvSpPr>
          <p:nvPr>
            <p:ph idx="1"/>
          </p:nvPr>
        </p:nvSpPr>
        <p:spPr>
          <a:xfrm>
            <a:off x="838200" y="1315316"/>
            <a:ext cx="10515600" cy="4899746"/>
          </a:xfrm>
        </p:spPr>
        <p:txBody>
          <a:bodyPr>
            <a:normAutofit/>
          </a:bodyPr>
          <a:lstStyle/>
          <a:p>
            <a:pPr marL="0" indent="0">
              <a:buNone/>
            </a:pPr>
            <a:r>
              <a:rPr lang="en-US" sz="2400" dirty="0"/>
              <a:t>2. </a:t>
            </a:r>
            <a:r>
              <a:rPr lang="en-US" sz="2400" u="sng" dirty="0"/>
              <a:t>Tier duration of script and follow up based on risk</a:t>
            </a:r>
          </a:p>
          <a:p>
            <a:pPr marL="342900" indent="-342900">
              <a:buFont typeface="Arial" panose="020B0604020202020204" pitchFamily="34" charset="0"/>
              <a:buChar char="•"/>
            </a:pPr>
            <a:r>
              <a:rPr lang="en-US" sz="1800" dirty="0"/>
              <a:t>Contingency Management as treatment (take-homes, longer duration scripts from weekly to monthly)</a:t>
            </a:r>
          </a:p>
          <a:p>
            <a:pPr marL="0" indent="0">
              <a:buNone/>
            </a:pPr>
            <a:r>
              <a:rPr lang="en-US" sz="2400" dirty="0"/>
              <a:t>3. </a:t>
            </a:r>
            <a:r>
              <a:rPr lang="en-US" sz="2400" u="sng" dirty="0"/>
              <a:t>Opioid selection</a:t>
            </a:r>
          </a:p>
          <a:p>
            <a:r>
              <a:rPr lang="en-US" sz="1800" dirty="0"/>
              <a:t>Full agonist only </a:t>
            </a:r>
          </a:p>
          <a:p>
            <a:pPr lvl="1"/>
            <a:r>
              <a:rPr lang="en-US" sz="1800" dirty="0">
                <a:solidFill>
                  <a:schemeClr val="accent6"/>
                </a:solidFill>
              </a:rPr>
              <a:t>High risk ORT-OUD score, no OUD history</a:t>
            </a:r>
          </a:p>
          <a:p>
            <a:pPr lvl="1"/>
            <a:r>
              <a:rPr lang="en-US" sz="1800" dirty="0">
                <a:solidFill>
                  <a:schemeClr val="accent6"/>
                </a:solidFill>
              </a:rPr>
              <a:t>Emerging prescription OUD concern only</a:t>
            </a:r>
          </a:p>
          <a:p>
            <a:pPr lvl="1"/>
            <a:r>
              <a:rPr lang="en-US" sz="1800" dirty="0">
                <a:solidFill>
                  <a:schemeClr val="accent6"/>
                </a:solidFill>
              </a:rPr>
              <a:t>OUD in sustained remission and declines MOUD</a:t>
            </a:r>
          </a:p>
          <a:p>
            <a:r>
              <a:rPr lang="en-US" sz="1800" dirty="0"/>
              <a:t>MOUD as long-acting analgesic </a:t>
            </a:r>
          </a:p>
          <a:p>
            <a:pPr lvl="1"/>
            <a:r>
              <a:rPr lang="en-US" sz="1800" dirty="0">
                <a:solidFill>
                  <a:schemeClr val="accent6"/>
                </a:solidFill>
              </a:rPr>
              <a:t>Strongly encourage in OUD in early remission (&lt;12months remission)</a:t>
            </a:r>
          </a:p>
          <a:p>
            <a:pPr marL="685780" indent="-342900">
              <a:buFont typeface="Arial" panose="020B0604020202020204" pitchFamily="34" charset="0"/>
              <a:buChar char="•"/>
            </a:pPr>
            <a:r>
              <a:rPr lang="en-US" sz="1800" b="1" u="sng" dirty="0">
                <a:highlight>
                  <a:srgbClr val="FFFF00"/>
                </a:highlight>
              </a:rPr>
              <a:t>Necessary</a:t>
            </a:r>
            <a:r>
              <a:rPr lang="en-US" sz="1800" dirty="0">
                <a:highlight>
                  <a:srgbClr val="FFFF00"/>
                </a:highlight>
              </a:rPr>
              <a:t> for active OUD of unregulated opioids</a:t>
            </a:r>
            <a:r>
              <a:rPr lang="en-US" sz="1800" dirty="0"/>
              <a:t> (high potency fentanyl analogues)</a:t>
            </a:r>
          </a:p>
          <a:p>
            <a:pPr marL="1142980" lvl="1" indent="-342900">
              <a:buFont typeface="Arial" panose="020B0604020202020204" pitchFamily="34" charset="0"/>
              <a:buChar char="•"/>
            </a:pPr>
            <a:r>
              <a:rPr lang="en-US" sz="1400" dirty="0">
                <a:solidFill>
                  <a:schemeClr val="accent6"/>
                </a:solidFill>
                <a:highlight>
                  <a:srgbClr val="FFFF00"/>
                </a:highlight>
              </a:rPr>
              <a:t>Methadone treatment at Opioid Treatment Program only, OR</a:t>
            </a:r>
          </a:p>
          <a:p>
            <a:pPr marL="1142980" lvl="1" indent="-342900">
              <a:buFont typeface="Arial" panose="020B0604020202020204" pitchFamily="34" charset="0"/>
              <a:buChar char="•"/>
            </a:pPr>
            <a:r>
              <a:rPr lang="en-US" sz="1400" dirty="0">
                <a:solidFill>
                  <a:schemeClr val="accent6"/>
                </a:solidFill>
                <a:highlight>
                  <a:srgbClr val="FFFF00"/>
                </a:highlight>
              </a:rPr>
              <a:t>Buprenorphine for OUD</a:t>
            </a:r>
          </a:p>
        </p:txBody>
      </p:sp>
      <p:sp>
        <p:nvSpPr>
          <p:cNvPr id="3" name="Title 2">
            <a:extLst>
              <a:ext uri="{FF2B5EF4-FFF2-40B4-BE49-F238E27FC236}">
                <a16:creationId xmlns:a16="http://schemas.microsoft.com/office/drawing/2014/main" id="{A6136165-2698-924E-E945-4BDD1BCD7375}"/>
              </a:ext>
            </a:extLst>
          </p:cNvPr>
          <p:cNvSpPr>
            <a:spLocks noGrp="1"/>
          </p:cNvSpPr>
          <p:nvPr>
            <p:ph type="title"/>
          </p:nvPr>
        </p:nvSpPr>
        <p:spPr/>
        <p:txBody>
          <a:bodyPr/>
          <a:lstStyle/>
          <a:p>
            <a:r>
              <a:rPr lang="en-US" dirty="0"/>
              <a:t>Prescribing Structure as Treatment</a:t>
            </a:r>
          </a:p>
        </p:txBody>
      </p:sp>
    </p:spTree>
    <p:extLst>
      <p:ext uri="{BB962C8B-B14F-4D97-AF65-F5344CB8AC3E}">
        <p14:creationId xmlns:p14="http://schemas.microsoft.com/office/powerpoint/2010/main" val="2811154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159"/>
        <p:cNvGrpSpPr/>
        <p:nvPr/>
      </p:nvGrpSpPr>
      <p:grpSpPr>
        <a:xfrm>
          <a:off x="0" y="0"/>
          <a:ext cx="0" cy="0"/>
          <a:chOff x="0" y="0"/>
          <a:chExt cx="0" cy="0"/>
        </a:xfrm>
      </p:grpSpPr>
      <p:sp>
        <p:nvSpPr>
          <p:cNvPr id="160" name="Google Shape;160;p10"/>
          <p:cNvSpPr/>
          <p:nvPr/>
        </p:nvSpPr>
        <p:spPr>
          <a:xfrm>
            <a:off x="4769200" y="3225067"/>
            <a:ext cx="1959600" cy="1101900"/>
          </a:xfrm>
          <a:prstGeom prst="rect">
            <a:avLst/>
          </a:prstGeom>
          <a:solidFill>
            <a:srgbClr val="AAC4E9"/>
          </a:solidFill>
          <a:ln w="9525" cap="flat" cmpd="sng">
            <a:solidFill>
              <a:srgbClr val="A8B8D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Arial"/>
                <a:ea typeface="Arial"/>
                <a:cs typeface="Arial"/>
                <a:sym typeface="Arial"/>
              </a:rPr>
              <a:t>Misuse &amp; Diversion Concern</a:t>
            </a:r>
            <a:endParaRPr sz="1900" b="0" i="0" u="none" strike="noStrike" cap="none">
              <a:solidFill>
                <a:srgbClr val="000000"/>
              </a:solidFill>
              <a:latin typeface="Arial"/>
              <a:ea typeface="Arial"/>
              <a:cs typeface="Arial"/>
              <a:sym typeface="Arial"/>
            </a:endParaRPr>
          </a:p>
        </p:txBody>
      </p:sp>
      <p:sp>
        <p:nvSpPr>
          <p:cNvPr id="161" name="Google Shape;161;p10"/>
          <p:cNvSpPr/>
          <p:nvPr/>
        </p:nvSpPr>
        <p:spPr>
          <a:xfrm>
            <a:off x="2488333" y="1304633"/>
            <a:ext cx="1959600" cy="1101900"/>
          </a:xfrm>
          <a:prstGeom prst="ellipse">
            <a:avLst/>
          </a:prstGeom>
          <a:solidFill>
            <a:srgbClr val="FFFF00"/>
          </a:solidFill>
          <a:ln w="9525" cap="flat" cmpd="sng">
            <a:solidFill>
              <a:schemeClr val="tx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a:solidFill>
                  <a:srgbClr val="000000"/>
                </a:solidFill>
                <a:latin typeface="Arial"/>
                <a:ea typeface="Arial"/>
                <a:cs typeface="Arial"/>
                <a:sym typeface="Arial"/>
              </a:rPr>
              <a:t>Risk tool (</a:t>
            </a:r>
            <a:r>
              <a:rPr lang="en-US" sz="1900" err="1">
                <a:solidFill>
                  <a:srgbClr val="000000"/>
                </a:solidFill>
                <a:latin typeface="Arial"/>
                <a:ea typeface="Arial"/>
                <a:cs typeface="Arial"/>
                <a:sym typeface="Arial"/>
              </a:rPr>
              <a:t>eg</a:t>
            </a:r>
            <a:r>
              <a:rPr lang="en-US" sz="1900">
                <a:solidFill>
                  <a:srgbClr val="000000"/>
                </a:solidFill>
                <a:latin typeface="Arial"/>
                <a:ea typeface="Arial"/>
                <a:cs typeface="Arial"/>
                <a:sym typeface="Arial"/>
              </a:rPr>
              <a:t>: </a:t>
            </a:r>
            <a:r>
              <a:rPr lang="en-US" sz="1900" b="0" i="0" u="none" strike="noStrike" cap="none">
                <a:solidFill>
                  <a:srgbClr val="000000"/>
                </a:solidFill>
                <a:latin typeface="Arial"/>
                <a:ea typeface="Arial"/>
                <a:cs typeface="Arial"/>
                <a:sym typeface="Arial"/>
              </a:rPr>
              <a:t>ORT-OUD)</a:t>
            </a:r>
            <a:endParaRPr sz="1900" b="0" i="0" u="none" strike="noStrike" cap="none">
              <a:solidFill>
                <a:srgbClr val="000000"/>
              </a:solidFill>
              <a:latin typeface="Arial"/>
              <a:ea typeface="Arial"/>
              <a:cs typeface="Arial"/>
              <a:sym typeface="Arial"/>
            </a:endParaRPr>
          </a:p>
        </p:txBody>
      </p:sp>
      <p:sp>
        <p:nvSpPr>
          <p:cNvPr id="162" name="Google Shape;162;p10"/>
          <p:cNvSpPr/>
          <p:nvPr/>
        </p:nvSpPr>
        <p:spPr>
          <a:xfrm>
            <a:off x="4769200" y="612500"/>
            <a:ext cx="1959600" cy="1101900"/>
          </a:xfrm>
          <a:prstGeom prst="ellipse">
            <a:avLst/>
          </a:prstGeom>
          <a:solidFill>
            <a:schemeClr val="bg2">
              <a:lumMod val="20000"/>
              <a:lumOff val="8000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Arial"/>
                <a:ea typeface="Arial"/>
                <a:cs typeface="Arial"/>
                <a:sym typeface="Arial"/>
              </a:rPr>
              <a:t>Med Counts</a:t>
            </a:r>
            <a:endParaRPr sz="1900" b="0" i="0" u="none" strike="noStrike" cap="none">
              <a:solidFill>
                <a:srgbClr val="000000"/>
              </a:solidFill>
              <a:latin typeface="Arial"/>
              <a:ea typeface="Arial"/>
              <a:cs typeface="Arial"/>
              <a:sym typeface="Arial"/>
            </a:endParaRPr>
          </a:p>
        </p:txBody>
      </p:sp>
      <p:sp>
        <p:nvSpPr>
          <p:cNvPr id="163" name="Google Shape;163;p10"/>
          <p:cNvSpPr/>
          <p:nvPr/>
        </p:nvSpPr>
        <p:spPr>
          <a:xfrm>
            <a:off x="6956500" y="1304633"/>
            <a:ext cx="1959600" cy="1101900"/>
          </a:xfrm>
          <a:prstGeom prst="ellipse">
            <a:avLst/>
          </a:prstGeom>
          <a:solidFill>
            <a:schemeClr val="bg2">
              <a:lumMod val="20000"/>
              <a:lumOff val="8000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Arial"/>
                <a:ea typeface="Arial"/>
                <a:cs typeface="Arial"/>
                <a:sym typeface="Arial"/>
              </a:rPr>
              <a:t>Refill Request History</a:t>
            </a:r>
            <a:endParaRPr sz="1900" b="0" i="0" u="none" strike="noStrike" cap="none">
              <a:solidFill>
                <a:srgbClr val="000000"/>
              </a:solidFill>
              <a:latin typeface="Arial"/>
              <a:ea typeface="Arial"/>
              <a:cs typeface="Arial"/>
              <a:sym typeface="Arial"/>
            </a:endParaRPr>
          </a:p>
        </p:txBody>
      </p:sp>
      <p:sp>
        <p:nvSpPr>
          <p:cNvPr id="164" name="Google Shape;164;p10"/>
          <p:cNvSpPr/>
          <p:nvPr/>
        </p:nvSpPr>
        <p:spPr>
          <a:xfrm>
            <a:off x="528733" y="3225067"/>
            <a:ext cx="1959600" cy="11019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Arial"/>
                <a:ea typeface="Arial"/>
                <a:cs typeface="Arial"/>
                <a:sym typeface="Arial"/>
              </a:rPr>
              <a:t>KASPER</a:t>
            </a:r>
            <a:endParaRPr sz="1900" b="0" i="0" u="none" strike="noStrike" cap="none">
              <a:solidFill>
                <a:srgbClr val="000000"/>
              </a:solidFill>
              <a:latin typeface="Arial"/>
              <a:ea typeface="Arial"/>
              <a:cs typeface="Arial"/>
              <a:sym typeface="Arial"/>
            </a:endParaRPr>
          </a:p>
        </p:txBody>
      </p:sp>
      <p:sp>
        <p:nvSpPr>
          <p:cNvPr id="165" name="Google Shape;165;p10"/>
          <p:cNvSpPr/>
          <p:nvPr/>
        </p:nvSpPr>
        <p:spPr>
          <a:xfrm>
            <a:off x="9282400" y="3225067"/>
            <a:ext cx="1959600" cy="11019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Arial"/>
                <a:ea typeface="Arial"/>
                <a:cs typeface="Arial"/>
                <a:sym typeface="Arial"/>
              </a:rPr>
              <a:t>Periodic toxicology monitoring</a:t>
            </a:r>
            <a:endParaRPr sz="1900" b="0" i="0" u="none" strike="noStrike" cap="none">
              <a:solidFill>
                <a:srgbClr val="000000"/>
              </a:solidFill>
              <a:latin typeface="Arial"/>
              <a:ea typeface="Arial"/>
              <a:cs typeface="Arial"/>
              <a:sym typeface="Arial"/>
            </a:endParaRPr>
          </a:p>
        </p:txBody>
      </p:sp>
      <p:cxnSp>
        <p:nvCxnSpPr>
          <p:cNvPr id="166" name="Google Shape;166;p10"/>
          <p:cNvCxnSpPr>
            <a:stCxn id="162" idx="4"/>
            <a:endCxn id="160" idx="0"/>
          </p:cNvCxnSpPr>
          <p:nvPr/>
        </p:nvCxnSpPr>
        <p:spPr>
          <a:xfrm>
            <a:off x="5749000" y="1714400"/>
            <a:ext cx="0" cy="1510800"/>
          </a:xfrm>
          <a:prstGeom prst="straightConnector1">
            <a:avLst/>
          </a:prstGeom>
          <a:noFill/>
          <a:ln w="9525" cap="flat" cmpd="sng">
            <a:solidFill>
              <a:schemeClr val="dk2"/>
            </a:solidFill>
            <a:prstDash val="solid"/>
            <a:round/>
            <a:headEnd type="none" w="sm" len="sm"/>
            <a:tailEnd type="none" w="sm" len="sm"/>
          </a:ln>
        </p:spPr>
      </p:cxnSp>
      <p:sp>
        <p:nvSpPr>
          <p:cNvPr id="167" name="Google Shape;167;p10"/>
          <p:cNvSpPr/>
          <p:nvPr/>
        </p:nvSpPr>
        <p:spPr>
          <a:xfrm>
            <a:off x="2648967" y="3286267"/>
            <a:ext cx="1959600" cy="979500"/>
          </a:xfrm>
          <a:prstGeom prst="curvedLef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8" name="Google Shape;168;p10"/>
          <p:cNvSpPr/>
          <p:nvPr/>
        </p:nvSpPr>
        <p:spPr>
          <a:xfrm>
            <a:off x="6956500" y="3286267"/>
            <a:ext cx="1959600" cy="979500"/>
          </a:xfrm>
          <a:prstGeom prst="curvedRigh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9" name="Google Shape;169;p10"/>
          <p:cNvSpPr/>
          <p:nvPr/>
        </p:nvSpPr>
        <p:spPr>
          <a:xfrm>
            <a:off x="5259200" y="4449533"/>
            <a:ext cx="979500" cy="6024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0" name="Google Shape;170;p10"/>
          <p:cNvSpPr/>
          <p:nvPr/>
        </p:nvSpPr>
        <p:spPr>
          <a:xfrm>
            <a:off x="4769200" y="5085900"/>
            <a:ext cx="1959600" cy="979500"/>
          </a:xfrm>
          <a:prstGeom prst="roundRect">
            <a:avLst>
              <a:gd name="adj" fmla="val 16667"/>
            </a:avLst>
          </a:prstGeom>
          <a:solidFill>
            <a:srgbClr val="DF8C8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000000"/>
                </a:solidFill>
                <a:latin typeface="Arial"/>
                <a:ea typeface="Arial"/>
                <a:cs typeface="Arial"/>
                <a:sym typeface="Arial"/>
              </a:rPr>
              <a:t>Tiered Refill &amp; Visit Workflow</a:t>
            </a:r>
            <a:endParaRPr sz="1900" b="0" i="0" u="none" strike="noStrike" cap="none">
              <a:solidFill>
                <a:srgbClr val="000000"/>
              </a:solidFill>
              <a:latin typeface="Arial"/>
              <a:ea typeface="Arial"/>
              <a:cs typeface="Arial"/>
              <a:sym typeface="Arial"/>
            </a:endParaRPr>
          </a:p>
        </p:txBody>
      </p:sp>
      <p:cxnSp>
        <p:nvCxnSpPr>
          <p:cNvPr id="171" name="Google Shape;171;p10"/>
          <p:cNvCxnSpPr>
            <a:stCxn id="161" idx="4"/>
            <a:endCxn id="160" idx="1"/>
          </p:cNvCxnSpPr>
          <p:nvPr/>
        </p:nvCxnSpPr>
        <p:spPr>
          <a:xfrm>
            <a:off x="3468133" y="2406533"/>
            <a:ext cx="1301100" cy="1369500"/>
          </a:xfrm>
          <a:prstGeom prst="straightConnector1">
            <a:avLst/>
          </a:prstGeom>
          <a:noFill/>
          <a:ln w="9525" cap="flat" cmpd="sng">
            <a:solidFill>
              <a:schemeClr val="dk2"/>
            </a:solidFill>
            <a:prstDash val="solid"/>
            <a:round/>
            <a:headEnd type="none" w="sm" len="sm"/>
            <a:tailEnd type="triangle" w="med" len="med"/>
          </a:ln>
        </p:spPr>
      </p:cxnSp>
      <p:cxnSp>
        <p:nvCxnSpPr>
          <p:cNvPr id="172" name="Google Shape;172;p10"/>
          <p:cNvCxnSpPr>
            <a:stCxn id="162" idx="4"/>
            <a:endCxn id="160" idx="0"/>
          </p:cNvCxnSpPr>
          <p:nvPr/>
        </p:nvCxnSpPr>
        <p:spPr>
          <a:xfrm>
            <a:off x="5749000" y="1714400"/>
            <a:ext cx="0" cy="1510800"/>
          </a:xfrm>
          <a:prstGeom prst="straightConnector1">
            <a:avLst/>
          </a:prstGeom>
          <a:noFill/>
          <a:ln w="9525" cap="flat" cmpd="sng">
            <a:solidFill>
              <a:schemeClr val="dk2"/>
            </a:solidFill>
            <a:prstDash val="solid"/>
            <a:round/>
            <a:headEnd type="none" w="sm" len="sm"/>
            <a:tailEnd type="triangle" w="med" len="med"/>
          </a:ln>
        </p:spPr>
      </p:cxnSp>
      <p:cxnSp>
        <p:nvCxnSpPr>
          <p:cNvPr id="173" name="Google Shape;173;p10"/>
          <p:cNvCxnSpPr>
            <a:stCxn id="163" idx="4"/>
            <a:endCxn id="160" idx="3"/>
          </p:cNvCxnSpPr>
          <p:nvPr/>
        </p:nvCxnSpPr>
        <p:spPr>
          <a:xfrm flipH="1">
            <a:off x="6728800" y="2406533"/>
            <a:ext cx="1207500" cy="1369500"/>
          </a:xfrm>
          <a:prstGeom prst="straightConnector1">
            <a:avLst/>
          </a:prstGeom>
          <a:noFill/>
          <a:ln w="9525" cap="flat" cmpd="sng">
            <a:solidFill>
              <a:schemeClr val="dk2"/>
            </a:solidFill>
            <a:prstDash val="solid"/>
            <a:round/>
            <a:headEnd type="none" w="sm" len="sm"/>
            <a:tailEnd type="triangle" w="med" len="med"/>
          </a:ln>
        </p:spPr>
      </p:cxnSp>
      <p:sp>
        <p:nvSpPr>
          <p:cNvPr id="174" name="Google Shape;174;p10"/>
          <p:cNvSpPr txBox="1">
            <a:spLocks noGrp="1"/>
          </p:cNvSpPr>
          <p:nvPr>
            <p:ph type="title"/>
          </p:nvPr>
        </p:nvSpPr>
        <p:spPr>
          <a:xfrm>
            <a:off x="528733" y="83497"/>
            <a:ext cx="10515600" cy="642071"/>
          </a:xfrm>
          <a:prstGeom prst="rect">
            <a:avLst/>
          </a:prstGeom>
          <a:noFill/>
          <a:ln>
            <a:noFill/>
          </a:ln>
        </p:spPr>
        <p:txBody>
          <a:bodyPr spcFirstLastPara="1" wrap="square" lIns="91425" tIns="45700" rIns="91425" bIns="45700" anchor="ctr" anchorCtr="0">
            <a:noAutofit/>
          </a:bodyPr>
          <a:lstStyle/>
          <a:p>
            <a:pPr>
              <a:lnSpc>
                <a:spcPct val="90000"/>
              </a:lnSpc>
              <a:buSzPts val="4400"/>
            </a:pPr>
            <a:r>
              <a:rPr lang="en-US" dirty="0">
                <a:cs typeface="Helvetica"/>
              </a:rPr>
              <a:t>Universal Precautions</a:t>
            </a:r>
          </a:p>
        </p:txBody>
      </p:sp>
      <p:sp>
        <p:nvSpPr>
          <p:cNvPr id="175" name="Google Shape;175;p10"/>
          <p:cNvSpPr txBox="1"/>
          <p:nvPr/>
        </p:nvSpPr>
        <p:spPr>
          <a:xfrm>
            <a:off x="7692803" y="4906032"/>
            <a:ext cx="3447900" cy="1261854"/>
          </a:xfrm>
          <a:prstGeom prst="rect">
            <a:avLst/>
          </a:prstGeom>
          <a:noFill/>
          <a:ln>
            <a:noFill/>
          </a:ln>
        </p:spPr>
        <p:txBody>
          <a:bodyPr spcFirstLastPara="1" wrap="square" lIns="91425" tIns="91425" rIns="91425" bIns="91425" anchor="t" anchorCtr="0">
            <a:spAutoFit/>
          </a:bodyPr>
          <a:lstStyle/>
          <a:p>
            <a:pPr>
              <a:buClr>
                <a:srgbClr val="000000"/>
              </a:buClr>
              <a:buSzPts val="1400"/>
            </a:pPr>
            <a:r>
              <a:rPr lang="en-US" sz="1400" b="0" i="0" u="none" strike="noStrike" cap="none" dirty="0">
                <a:ea typeface="Calibri"/>
                <a:cs typeface="Calibri"/>
                <a:sym typeface="Calibri"/>
              </a:rPr>
              <a:t>Notes:</a:t>
            </a:r>
            <a:r>
              <a:rPr lang="en-US" sz="1400" dirty="0">
                <a:ea typeface="Calibri"/>
                <a:cs typeface="Calibri"/>
                <a:sym typeface="Calibri"/>
              </a:rPr>
              <a:t> </a:t>
            </a:r>
            <a:r>
              <a:rPr lang="en-US" sz="1400" b="0" i="0" u="none" strike="noStrike" cap="none" dirty="0">
                <a:ea typeface="Calibri"/>
                <a:cs typeface="Calibri"/>
                <a:sym typeface="Calibri"/>
              </a:rPr>
              <a:t> ORT-OUD is a risk tool for INITIATION.</a:t>
            </a:r>
            <a:r>
              <a:rPr lang="en-US" sz="1400" dirty="0">
                <a:ea typeface="Calibri"/>
                <a:cs typeface="Calibri"/>
                <a:sym typeface="Calibri"/>
              </a:rPr>
              <a:t> </a:t>
            </a:r>
            <a:r>
              <a:rPr lang="en-US" sz="1400" b="0" i="0" u="none" strike="noStrike" cap="none" dirty="0">
                <a:ea typeface="Calibri"/>
                <a:cs typeface="Calibri"/>
                <a:sym typeface="Calibri"/>
              </a:rPr>
              <a:t> Use other tools </a:t>
            </a:r>
            <a:r>
              <a:rPr lang="en-US" sz="1400" dirty="0">
                <a:ea typeface="Calibri"/>
                <a:cs typeface="Calibri"/>
                <a:sym typeface="Calibri"/>
              </a:rPr>
              <a:t>or assessments during</a:t>
            </a:r>
            <a:r>
              <a:rPr lang="en-US" sz="1400" b="0" i="0" u="none" strike="noStrike" cap="none" dirty="0">
                <a:ea typeface="Calibri"/>
                <a:cs typeface="Calibri"/>
                <a:sym typeface="Calibri"/>
              </a:rPr>
              <a:t> monitoring.</a:t>
            </a:r>
            <a:endParaRPr lang="en-US" sz="1400" b="0" i="0" u="none" strike="noStrike" cap="none" dirty="0">
              <a:ea typeface="Calibri"/>
              <a:cs typeface="Calibri"/>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ea typeface="Calibri"/>
                <a:cs typeface="Calibri"/>
                <a:sym typeface="Calibri"/>
              </a:rPr>
              <a:t>No screening tools validated in cancer pain population.</a:t>
            </a:r>
            <a:endParaRPr sz="1400" b="0" i="0" u="none" strike="noStrike" cap="none" dirty="0">
              <a:ea typeface="Calibri"/>
              <a:cs typeface="Calibri"/>
              <a:sym typeface="Calibri"/>
            </a:endParaRPr>
          </a:p>
        </p:txBody>
      </p:sp>
    </p:spTree>
    <p:extLst>
      <p:ext uri="{BB962C8B-B14F-4D97-AF65-F5344CB8AC3E}">
        <p14:creationId xmlns:p14="http://schemas.microsoft.com/office/powerpoint/2010/main" val="1055139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ED936-AA16-F7D3-C26A-C97AEC0C073E}"/>
              </a:ext>
            </a:extLst>
          </p:cNvPr>
          <p:cNvSpPr>
            <a:spLocks noGrp="1"/>
          </p:cNvSpPr>
          <p:nvPr>
            <p:ph type="title"/>
          </p:nvPr>
        </p:nvSpPr>
        <p:spPr>
          <a:xfrm>
            <a:off x="494491" y="-146676"/>
            <a:ext cx="10320062" cy="1407505"/>
          </a:xfrm>
        </p:spPr>
        <p:txBody>
          <a:bodyPr/>
          <a:lstStyle/>
          <a:p>
            <a:r>
              <a:rPr lang="en-US" dirty="0"/>
              <a:t>Meet Neil</a:t>
            </a:r>
          </a:p>
        </p:txBody>
      </p:sp>
      <p:sp>
        <p:nvSpPr>
          <p:cNvPr id="4" name="Text Placeholder 3">
            <a:extLst>
              <a:ext uri="{FF2B5EF4-FFF2-40B4-BE49-F238E27FC236}">
                <a16:creationId xmlns:a16="http://schemas.microsoft.com/office/drawing/2014/main" id="{BE9FB070-49D2-97DF-0925-2E0F1927E262}"/>
              </a:ext>
            </a:extLst>
          </p:cNvPr>
          <p:cNvSpPr>
            <a:spLocks noGrp="1"/>
          </p:cNvSpPr>
          <p:nvPr>
            <p:ph type="body" idx="1"/>
          </p:nvPr>
        </p:nvSpPr>
        <p:spPr/>
        <p:txBody>
          <a:bodyPr>
            <a:normAutofit/>
          </a:bodyPr>
          <a:lstStyle/>
          <a:p>
            <a:r>
              <a:rPr lang="en-US" sz="2800" dirty="0"/>
              <a:t>Chief complaint</a:t>
            </a:r>
          </a:p>
        </p:txBody>
      </p:sp>
      <p:sp>
        <p:nvSpPr>
          <p:cNvPr id="3" name="Content Placeholder 2">
            <a:extLst>
              <a:ext uri="{FF2B5EF4-FFF2-40B4-BE49-F238E27FC236}">
                <a16:creationId xmlns:a16="http://schemas.microsoft.com/office/drawing/2014/main" id="{D0AFD338-C341-D82C-3CEC-77D77FCAB5E9}"/>
              </a:ext>
            </a:extLst>
          </p:cNvPr>
          <p:cNvSpPr>
            <a:spLocks noGrp="1"/>
          </p:cNvSpPr>
          <p:nvPr>
            <p:ph sz="half" idx="2"/>
          </p:nvPr>
        </p:nvSpPr>
        <p:spPr/>
        <p:txBody>
          <a:bodyPr>
            <a:normAutofit fontScale="92500" lnSpcReduction="10000"/>
          </a:bodyPr>
          <a:lstStyle/>
          <a:p>
            <a:pPr>
              <a:buFont typeface="Arial" panose="020B0604020202020204" pitchFamily="34" charset="0"/>
              <a:buChar char="•"/>
            </a:pPr>
            <a:r>
              <a:rPr lang="en-US" sz="2800" dirty="0"/>
              <a:t>56 year old male</a:t>
            </a:r>
          </a:p>
          <a:p>
            <a:pPr>
              <a:buFont typeface="Arial" panose="020B0604020202020204" pitchFamily="34" charset="0"/>
              <a:buChar char="•"/>
            </a:pPr>
            <a:r>
              <a:rPr lang="en-US" sz="2800" dirty="0"/>
              <a:t>Admitted to the hospital for intractable nausea/vomiting and pain</a:t>
            </a:r>
          </a:p>
        </p:txBody>
      </p:sp>
      <p:sp>
        <p:nvSpPr>
          <p:cNvPr id="5" name="Text Placeholder 4">
            <a:extLst>
              <a:ext uri="{FF2B5EF4-FFF2-40B4-BE49-F238E27FC236}">
                <a16:creationId xmlns:a16="http://schemas.microsoft.com/office/drawing/2014/main" id="{4DF66225-7B96-B108-9641-CA871D5F122F}"/>
              </a:ext>
            </a:extLst>
          </p:cNvPr>
          <p:cNvSpPr>
            <a:spLocks noGrp="1"/>
          </p:cNvSpPr>
          <p:nvPr>
            <p:ph type="body" sz="quarter" idx="3"/>
          </p:nvPr>
        </p:nvSpPr>
        <p:spPr/>
        <p:txBody>
          <a:bodyPr>
            <a:normAutofit/>
          </a:bodyPr>
          <a:lstStyle/>
          <a:p>
            <a:r>
              <a:rPr lang="en-US" sz="2800" dirty="0"/>
              <a:t>Oncologic history</a:t>
            </a:r>
          </a:p>
        </p:txBody>
      </p:sp>
      <p:sp>
        <p:nvSpPr>
          <p:cNvPr id="6" name="Content Placeholder 5">
            <a:extLst>
              <a:ext uri="{FF2B5EF4-FFF2-40B4-BE49-F238E27FC236}">
                <a16:creationId xmlns:a16="http://schemas.microsoft.com/office/drawing/2014/main" id="{132D90B7-C117-8039-D6AD-B947C4D4AE41}"/>
              </a:ext>
            </a:extLst>
          </p:cNvPr>
          <p:cNvSpPr>
            <a:spLocks noGrp="1"/>
          </p:cNvSpPr>
          <p:nvPr>
            <p:ph sz="quarter" idx="4"/>
          </p:nvPr>
        </p:nvSpPr>
        <p:spPr/>
        <p:txBody>
          <a:bodyPr>
            <a:normAutofit fontScale="92500" lnSpcReduction="10000"/>
          </a:bodyPr>
          <a:lstStyle/>
          <a:p>
            <a:pPr>
              <a:buFont typeface="Arial" panose="020B0604020202020204" pitchFamily="34" charset="0"/>
              <a:buChar char="•"/>
            </a:pPr>
            <a:r>
              <a:rPr lang="en-US" sz="2800" dirty="0"/>
              <a:t>Stage IV colorectal cancer, diagnosed at age 45</a:t>
            </a:r>
          </a:p>
          <a:p>
            <a:pPr>
              <a:buFont typeface="Arial" panose="020B0604020202020204" pitchFamily="34" charset="0"/>
              <a:buChar char="•"/>
            </a:pPr>
            <a:r>
              <a:rPr lang="en-US" sz="2800" dirty="0"/>
              <a:t>Has received many lines of therapy, including:</a:t>
            </a:r>
          </a:p>
          <a:p>
            <a:pPr lvl="1">
              <a:buFont typeface="Arial" panose="020B0604020202020204" pitchFamily="34" charset="0"/>
              <a:buChar char="•"/>
            </a:pPr>
            <a:r>
              <a:rPr lang="en-US" sz="2400" dirty="0">
                <a:solidFill>
                  <a:schemeClr val="accent6"/>
                </a:solidFill>
              </a:rPr>
              <a:t>Bevacizumab, capecitabine, fluorouracil, ipilimumab, irinotecan, leucovorin, oxaliplatin</a:t>
            </a:r>
          </a:p>
          <a:p>
            <a:pPr lvl="1">
              <a:buFont typeface="Arial" panose="020B0604020202020204" pitchFamily="34" charset="0"/>
              <a:buChar char="•"/>
            </a:pPr>
            <a:endParaRPr lang="en-US" sz="2800" dirty="0"/>
          </a:p>
          <a:p>
            <a:pPr lvl="1">
              <a:buFont typeface="Arial" panose="020B0604020202020204" pitchFamily="34" charset="0"/>
              <a:buChar char="•"/>
            </a:pPr>
            <a:endParaRPr lang="en-US" sz="2800" dirty="0"/>
          </a:p>
        </p:txBody>
      </p:sp>
    </p:spTree>
    <p:extLst>
      <p:ext uri="{BB962C8B-B14F-4D97-AF65-F5344CB8AC3E}">
        <p14:creationId xmlns:p14="http://schemas.microsoft.com/office/powerpoint/2010/main" val="74347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B07621-2932-088F-AFC8-20070F44F544}"/>
              </a:ext>
            </a:extLst>
          </p:cNvPr>
          <p:cNvSpPr>
            <a:spLocks noGrp="1"/>
          </p:cNvSpPr>
          <p:nvPr>
            <p:ph idx="1"/>
          </p:nvPr>
        </p:nvSpPr>
        <p:spPr>
          <a:xfrm>
            <a:off x="838200" y="1647825"/>
            <a:ext cx="10515600" cy="4598596"/>
          </a:xfrm>
        </p:spPr>
        <p:txBody>
          <a:bodyPr>
            <a:normAutofit lnSpcReduction="10000"/>
          </a:bodyPr>
          <a:lstStyle/>
          <a:p>
            <a:r>
              <a:rPr lang="en-US" dirty="0"/>
              <a:t>Always consider undertreated pain </a:t>
            </a:r>
          </a:p>
          <a:p>
            <a:pPr lvl="1"/>
            <a:r>
              <a:rPr lang="en-US" dirty="0"/>
              <a:t>Cancer progression</a:t>
            </a:r>
          </a:p>
          <a:p>
            <a:pPr lvl="1"/>
            <a:r>
              <a:rPr lang="en-US" dirty="0"/>
              <a:t>Treatment related pain</a:t>
            </a:r>
          </a:p>
          <a:p>
            <a:pPr lvl="1"/>
            <a:r>
              <a:rPr lang="en-US" dirty="0"/>
              <a:t>Sub-optimal multimodal pain management</a:t>
            </a:r>
          </a:p>
          <a:p>
            <a:pPr lvl="1"/>
            <a:r>
              <a:rPr lang="en-US" dirty="0"/>
              <a:t>Consult with pharmacist or palliative care</a:t>
            </a:r>
          </a:p>
          <a:p>
            <a:r>
              <a:rPr lang="en-US" dirty="0"/>
              <a:t>Accommodate for barriers to care</a:t>
            </a:r>
          </a:p>
          <a:p>
            <a:pPr lvl="1"/>
            <a:r>
              <a:rPr lang="en-US" dirty="0"/>
              <a:t>Transportation dependence</a:t>
            </a:r>
          </a:p>
          <a:p>
            <a:pPr lvl="1"/>
            <a:r>
              <a:rPr lang="en-US" dirty="0"/>
              <a:t>Declining performance status</a:t>
            </a:r>
          </a:p>
          <a:p>
            <a:pPr lvl="1"/>
            <a:r>
              <a:rPr lang="en-US" dirty="0"/>
              <a:t>Social workers and nurses provide valuable input!</a:t>
            </a:r>
          </a:p>
          <a:p>
            <a:r>
              <a:rPr lang="en-US" dirty="0"/>
              <a:t>Adjust for clinic workflow</a:t>
            </a:r>
          </a:p>
          <a:p>
            <a:pPr lvl="1"/>
            <a:r>
              <a:rPr lang="en-US" dirty="0"/>
              <a:t>Consider support staff visits, pre-dated scripts, adding toxicology to </a:t>
            </a:r>
            <a:r>
              <a:rPr lang="en-US" dirty="0" err="1"/>
              <a:t>labwork</a:t>
            </a:r>
            <a:r>
              <a:rPr lang="en-US" dirty="0"/>
              <a:t>, etc.</a:t>
            </a:r>
          </a:p>
          <a:p>
            <a:pPr lvl="1"/>
            <a:endParaRPr lang="en-US" dirty="0"/>
          </a:p>
        </p:txBody>
      </p:sp>
      <p:sp>
        <p:nvSpPr>
          <p:cNvPr id="3" name="Title 2">
            <a:extLst>
              <a:ext uri="{FF2B5EF4-FFF2-40B4-BE49-F238E27FC236}">
                <a16:creationId xmlns:a16="http://schemas.microsoft.com/office/drawing/2014/main" id="{BAAB11CD-5918-940E-4371-071B28954EAC}"/>
              </a:ext>
            </a:extLst>
          </p:cNvPr>
          <p:cNvSpPr>
            <a:spLocks noGrp="1"/>
          </p:cNvSpPr>
          <p:nvPr>
            <p:ph type="title"/>
          </p:nvPr>
        </p:nvSpPr>
        <p:spPr/>
        <p:txBody>
          <a:bodyPr/>
          <a:lstStyle/>
          <a:p>
            <a:r>
              <a:rPr lang="en-US" dirty="0"/>
              <a:t>Caveats to Application of Structure</a:t>
            </a:r>
          </a:p>
        </p:txBody>
      </p:sp>
    </p:spTree>
    <p:extLst>
      <p:ext uri="{BB962C8B-B14F-4D97-AF65-F5344CB8AC3E}">
        <p14:creationId xmlns:p14="http://schemas.microsoft.com/office/powerpoint/2010/main" val="26240997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A5DBA8E-DCEC-6F48-E646-622ADD804CD8}"/>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B95675C-4C45-0878-D176-E6CA6E5E659B}"/>
              </a:ext>
            </a:extLst>
          </p:cNvPr>
          <p:cNvSpPr>
            <a:spLocks noGrp="1"/>
          </p:cNvSpPr>
          <p:nvPr>
            <p:ph idx="1"/>
          </p:nvPr>
        </p:nvSpPr>
        <p:spPr>
          <a:xfrm>
            <a:off x="838200" y="1104405"/>
            <a:ext cx="10515600" cy="5324413"/>
          </a:xfrm>
        </p:spPr>
        <p:txBody>
          <a:bodyPr vert="horz" lIns="91440" tIns="45720" rIns="91440" bIns="45720" rtlCol="0" anchor="t">
            <a:normAutofit/>
          </a:bodyPr>
          <a:lstStyle/>
          <a:p>
            <a:r>
              <a:rPr lang="en-US" sz="1800" dirty="0"/>
              <a:t>56 year old male</a:t>
            </a:r>
          </a:p>
          <a:p>
            <a:pPr>
              <a:buFont typeface="Arial" panose="020B0604020202020204" pitchFamily="34" charset="0"/>
              <a:buChar char="•"/>
            </a:pPr>
            <a:r>
              <a:rPr lang="en-US" sz="1800" dirty="0"/>
              <a:t>Stage IV colorectal cancer, diagnosed over 10 years prior</a:t>
            </a:r>
            <a:endParaRPr lang="en-US" sz="1800" dirty="0">
              <a:cs typeface="Arial"/>
            </a:endParaRPr>
          </a:p>
          <a:p>
            <a:pPr>
              <a:buFont typeface="Arial" panose="020B0604020202020204" pitchFamily="34" charset="0"/>
              <a:buChar char="•"/>
            </a:pPr>
            <a:r>
              <a:rPr lang="en-US" sz="1800" dirty="0"/>
              <a:t>Treatment history includes immunotherapy and chemo associated with CIPN</a:t>
            </a:r>
            <a:endParaRPr lang="en-US" sz="1800" dirty="0">
              <a:cs typeface="Arial"/>
            </a:endParaRPr>
          </a:p>
          <a:p>
            <a:pPr>
              <a:buFont typeface="Arial" panose="020B0604020202020204" pitchFamily="34" charset="0"/>
              <a:buChar char="•"/>
            </a:pPr>
            <a:r>
              <a:rPr lang="en-US" sz="1800" dirty="0"/>
              <a:t>Intolerance to hydrocodone (paranoia)</a:t>
            </a:r>
            <a:endParaRPr lang="en-US" sz="1800" dirty="0">
              <a:cs typeface="Arial"/>
            </a:endParaRPr>
          </a:p>
          <a:p>
            <a:pPr>
              <a:buFont typeface="Arial" panose="020B0604020202020204" pitchFamily="34" charset="0"/>
              <a:buChar char="•"/>
            </a:pPr>
            <a:r>
              <a:rPr lang="en-US" sz="1800" dirty="0"/>
              <a:t>Medications: ibuprofen 200 mg by mouth twice daily PRN, gabapentin 600 mg by mouth every 8 hours, duloxetine 60 mg by mouth daily</a:t>
            </a:r>
            <a:endParaRPr lang="en-US" sz="1800" dirty="0">
              <a:cs typeface="Arial"/>
            </a:endParaRPr>
          </a:p>
          <a:p>
            <a:pPr>
              <a:buFont typeface="Arial" panose="020B0604020202020204" pitchFamily="34" charset="0"/>
              <a:buChar char="•"/>
            </a:pPr>
            <a:r>
              <a:rPr lang="en-US" sz="1800" b="1" dirty="0"/>
              <a:t>Severe sharp pain in buttock, hip, and radiating to knees, but numb from knee to feet since last chemo regimen. Diagnosis?</a:t>
            </a:r>
            <a:endParaRPr lang="en-US" sz="1800" b="1" dirty="0">
              <a:cs typeface="Arial"/>
            </a:endParaRPr>
          </a:p>
          <a:p>
            <a:pPr lvl="1">
              <a:buFont typeface="Arial" panose="020B0604020202020204" pitchFamily="34" charset="0"/>
              <a:buChar char="•"/>
            </a:pPr>
            <a:r>
              <a:rPr lang="en-US" sz="1600" b="1" dirty="0"/>
              <a:t>Nociceptive tumor pain</a:t>
            </a:r>
            <a:endParaRPr lang="en-US" sz="1600" b="1" dirty="0">
              <a:cs typeface="Arial"/>
            </a:endParaRPr>
          </a:p>
          <a:p>
            <a:pPr lvl="1">
              <a:buFont typeface="Arial" panose="020B0604020202020204" pitchFamily="34" charset="0"/>
              <a:buChar char="•"/>
            </a:pPr>
            <a:r>
              <a:rPr lang="en-US" sz="1600" b="1" dirty="0"/>
              <a:t>Neuropathic compressive pain</a:t>
            </a:r>
            <a:endParaRPr lang="en-US" sz="1600" b="1" dirty="0">
              <a:cs typeface="Arial"/>
            </a:endParaRPr>
          </a:p>
          <a:p>
            <a:pPr lvl="1">
              <a:buFont typeface="Arial" panose="020B0604020202020204" pitchFamily="34" charset="0"/>
              <a:buChar char="•"/>
            </a:pPr>
            <a:r>
              <a:rPr lang="en-US" sz="1600" b="1" dirty="0"/>
              <a:t>Chronic CIPN</a:t>
            </a:r>
            <a:endParaRPr lang="en-US" sz="1600" b="1" dirty="0">
              <a:cs typeface="Arial"/>
            </a:endParaRPr>
          </a:p>
          <a:p>
            <a:pPr>
              <a:buFont typeface="Arial" panose="020B0604020202020204" pitchFamily="34" charset="0"/>
              <a:buChar char="•"/>
            </a:pPr>
            <a:r>
              <a:rPr lang="en-US" sz="1800" b="1" dirty="0"/>
              <a:t>Tumor burden involves liver and sacral mass on CT scan, after recent other hospitalizations for AKI related to dehydration</a:t>
            </a:r>
            <a:endParaRPr lang="en-US" sz="1800" b="1" dirty="0">
              <a:cs typeface="Arial"/>
            </a:endParaRPr>
          </a:p>
          <a:p>
            <a:pPr lvl="1">
              <a:buFont typeface="Arial" panose="020B0604020202020204" pitchFamily="34" charset="0"/>
              <a:buChar char="•"/>
            </a:pPr>
            <a:r>
              <a:rPr lang="en-US" sz="1600" b="1" dirty="0" err="1"/>
              <a:t>Butrans</a:t>
            </a:r>
            <a:r>
              <a:rPr lang="en-US" sz="1600" b="1" dirty="0"/>
              <a:t> 5mcg patch</a:t>
            </a:r>
            <a:endParaRPr lang="en-US" sz="1600" b="1" dirty="0">
              <a:cs typeface="Arial"/>
            </a:endParaRPr>
          </a:p>
          <a:p>
            <a:pPr lvl="1">
              <a:buFont typeface="Arial" panose="020B0604020202020204" pitchFamily="34" charset="0"/>
              <a:buChar char="•"/>
            </a:pPr>
            <a:r>
              <a:rPr lang="en-US" sz="1600" b="1" dirty="0"/>
              <a:t>Oxycodone 2.5mg (0.5 tablet of 5mg) po every 4 hours PRN</a:t>
            </a: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endParaRPr lang="en-US" dirty="0"/>
          </a:p>
        </p:txBody>
      </p:sp>
      <p:sp>
        <p:nvSpPr>
          <p:cNvPr id="2" name="Title 1">
            <a:extLst>
              <a:ext uri="{FF2B5EF4-FFF2-40B4-BE49-F238E27FC236}">
                <a16:creationId xmlns:a16="http://schemas.microsoft.com/office/drawing/2014/main" id="{DD749E69-F55F-2188-B4A4-13DC57275DDC}"/>
              </a:ext>
            </a:extLst>
          </p:cNvPr>
          <p:cNvSpPr>
            <a:spLocks noGrp="1"/>
          </p:cNvSpPr>
          <p:nvPr>
            <p:ph type="title"/>
          </p:nvPr>
        </p:nvSpPr>
        <p:spPr/>
        <p:txBody>
          <a:bodyPr/>
          <a:lstStyle/>
          <a:p>
            <a:r>
              <a:rPr lang="en-US" dirty="0"/>
              <a:t>Back to Neil</a:t>
            </a:r>
          </a:p>
        </p:txBody>
      </p:sp>
    </p:spTree>
    <p:extLst>
      <p:ext uri="{BB962C8B-B14F-4D97-AF65-F5344CB8AC3E}">
        <p14:creationId xmlns:p14="http://schemas.microsoft.com/office/powerpoint/2010/main" val="225692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FCF60-8303-145B-D8ED-A0FA383C75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863A46-9B96-3F6A-F323-06F3BE84DF1B}"/>
              </a:ext>
            </a:extLst>
          </p:cNvPr>
          <p:cNvSpPr>
            <a:spLocks noGrp="1"/>
          </p:cNvSpPr>
          <p:nvPr>
            <p:ph type="title"/>
          </p:nvPr>
        </p:nvSpPr>
        <p:spPr/>
        <p:txBody>
          <a:bodyPr/>
          <a:lstStyle/>
          <a:p>
            <a:r>
              <a:rPr lang="en-US"/>
              <a:t>NAUSEA</a:t>
            </a:r>
          </a:p>
        </p:txBody>
      </p:sp>
    </p:spTree>
    <p:extLst>
      <p:ext uri="{BB962C8B-B14F-4D97-AF65-F5344CB8AC3E}">
        <p14:creationId xmlns:p14="http://schemas.microsoft.com/office/powerpoint/2010/main" val="28815836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1890D51-D7D6-AA05-1351-B0CDD6595193}"/>
              </a:ext>
            </a:extLst>
          </p:cNvPr>
          <p:cNvSpPr>
            <a:spLocks noGrp="1"/>
          </p:cNvSpPr>
          <p:nvPr>
            <p:ph idx="1"/>
          </p:nvPr>
        </p:nvSpPr>
        <p:spPr/>
        <p:txBody>
          <a:bodyPr>
            <a:normAutofit fontScale="92500"/>
          </a:bodyPr>
          <a:lstStyle/>
          <a:p>
            <a:r>
              <a:rPr lang="en-US" dirty="0"/>
              <a:t>56 year old male</a:t>
            </a:r>
          </a:p>
          <a:p>
            <a:pPr>
              <a:buFont typeface="Arial" panose="020B0604020202020204" pitchFamily="34" charset="0"/>
              <a:buChar char="•"/>
            </a:pPr>
            <a:r>
              <a:rPr lang="en-US" dirty="0"/>
              <a:t>Stage IV colorectal cancer, diagnosed over 10 years prior</a:t>
            </a:r>
          </a:p>
          <a:p>
            <a:pPr>
              <a:buFont typeface="Arial" panose="020B0604020202020204" pitchFamily="34" charset="0"/>
              <a:buChar char="•"/>
            </a:pPr>
            <a:r>
              <a:rPr lang="en-US" dirty="0"/>
              <a:t>Treatment history includes several lines of chemo and immunotherapy. Currently not receiving treatment.</a:t>
            </a:r>
          </a:p>
          <a:p>
            <a:pPr>
              <a:buFont typeface="Arial" panose="020B0604020202020204" pitchFamily="34" charset="0"/>
              <a:buChar char="•"/>
            </a:pPr>
            <a:r>
              <a:rPr lang="en-US" dirty="0"/>
              <a:t>Medications: ibuprofen 200 mg by mouth twice daily PRN, gabapentin 600 mg by mouth every 8 hours, duloxetine 60 mg by mouth daily, prochlorperazine 10mg every 6 hours as needed, </a:t>
            </a:r>
            <a:r>
              <a:rPr lang="en-US" dirty="0" err="1"/>
              <a:t>Butrans</a:t>
            </a:r>
            <a:r>
              <a:rPr lang="en-US" dirty="0"/>
              <a:t> 5mcg patch, oxycodone 2.5mg every 4 hours as needed (takes 1-2 doses daily), and self-medicating with cannabis</a:t>
            </a:r>
          </a:p>
          <a:p>
            <a:pPr>
              <a:buFont typeface="Arial" panose="020B0604020202020204" pitchFamily="34" charset="0"/>
              <a:buChar char="•"/>
            </a:pPr>
            <a:r>
              <a:rPr lang="en-US" dirty="0"/>
              <a:t>Continues to experience nausea and vomiting</a:t>
            </a:r>
          </a:p>
          <a:p>
            <a:endParaRPr lang="en-US" dirty="0"/>
          </a:p>
        </p:txBody>
      </p:sp>
      <p:sp>
        <p:nvSpPr>
          <p:cNvPr id="3" name="Title 2">
            <a:extLst>
              <a:ext uri="{FF2B5EF4-FFF2-40B4-BE49-F238E27FC236}">
                <a16:creationId xmlns:a16="http://schemas.microsoft.com/office/drawing/2014/main" id="{FAC849FF-3615-31E2-EAAF-9D1AFFE10E2A}"/>
              </a:ext>
            </a:extLst>
          </p:cNvPr>
          <p:cNvSpPr>
            <a:spLocks noGrp="1"/>
          </p:cNvSpPr>
          <p:nvPr>
            <p:ph type="title"/>
          </p:nvPr>
        </p:nvSpPr>
        <p:spPr/>
        <p:txBody>
          <a:bodyPr/>
          <a:lstStyle/>
          <a:p>
            <a:r>
              <a:rPr lang="en-US" dirty="0"/>
              <a:t>Back to Neil</a:t>
            </a:r>
          </a:p>
        </p:txBody>
      </p:sp>
    </p:spTree>
    <p:extLst>
      <p:ext uri="{BB962C8B-B14F-4D97-AF65-F5344CB8AC3E}">
        <p14:creationId xmlns:p14="http://schemas.microsoft.com/office/powerpoint/2010/main" val="417495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D3C8D-F83B-BF81-9C17-34316549ABD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13BA1A-B7D6-C654-DCCB-A8AE61557A7C}"/>
              </a:ext>
            </a:extLst>
          </p:cNvPr>
          <p:cNvSpPr>
            <a:spLocks noGrp="1"/>
          </p:cNvSpPr>
          <p:nvPr>
            <p:ph idx="1"/>
          </p:nvPr>
        </p:nvSpPr>
        <p:spPr/>
        <p:txBody>
          <a:bodyPr/>
          <a:lstStyle/>
          <a:p>
            <a:r>
              <a:rPr lang="en-US" dirty="0"/>
              <a:t>Develop inpatient management plans for cancer-related pain based on cancer pain pathophysiology</a:t>
            </a:r>
          </a:p>
          <a:p>
            <a:r>
              <a:rPr lang="en-US" b="1" dirty="0"/>
              <a:t>Develop inpatient management plan for cancer-related intractable nausea and vomiting based on pathophysiology</a:t>
            </a:r>
          </a:p>
          <a:p>
            <a:r>
              <a:rPr lang="en-US" dirty="0"/>
              <a:t>Use communication frameworks in patient and family conversations regarding change in cancer trajectory</a:t>
            </a:r>
          </a:p>
          <a:p>
            <a:pPr marL="0" indent="0">
              <a:buNone/>
            </a:pPr>
            <a:endParaRPr lang="en-US" dirty="0"/>
          </a:p>
        </p:txBody>
      </p:sp>
      <p:sp>
        <p:nvSpPr>
          <p:cNvPr id="3" name="Title 2">
            <a:extLst>
              <a:ext uri="{FF2B5EF4-FFF2-40B4-BE49-F238E27FC236}">
                <a16:creationId xmlns:a16="http://schemas.microsoft.com/office/drawing/2014/main" id="{AA0268FB-A410-AA09-10E3-10E6DF62AE8E}"/>
              </a:ext>
            </a:extLst>
          </p:cNvPr>
          <p:cNvSpPr>
            <a:spLocks noGrp="1"/>
          </p:cNvSpPr>
          <p:nvPr>
            <p:ph type="title"/>
          </p:nvPr>
        </p:nvSpPr>
        <p:spPr/>
        <p:txBody>
          <a:bodyPr/>
          <a:lstStyle/>
          <a:p>
            <a:r>
              <a:rPr lang="en-US" dirty="0"/>
              <a:t>Objectives</a:t>
            </a:r>
          </a:p>
        </p:txBody>
      </p:sp>
    </p:spTree>
    <p:extLst>
      <p:ext uri="{BB962C8B-B14F-4D97-AF65-F5344CB8AC3E}">
        <p14:creationId xmlns:p14="http://schemas.microsoft.com/office/powerpoint/2010/main" val="7175346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8DED9A-2F52-4D98-B0F5-DCF0F81CB834}"/>
              </a:ext>
            </a:extLst>
          </p:cNvPr>
          <p:cNvSpPr>
            <a:spLocks noGrp="1"/>
          </p:cNvSpPr>
          <p:nvPr>
            <p:ph type="title"/>
          </p:nvPr>
        </p:nvSpPr>
        <p:spPr/>
        <p:txBody>
          <a:bodyPr/>
          <a:lstStyle/>
          <a:p>
            <a:r>
              <a:rPr lang="en-US"/>
              <a:t>Pathophysiology</a:t>
            </a:r>
          </a:p>
        </p:txBody>
      </p:sp>
      <p:pic>
        <p:nvPicPr>
          <p:cNvPr id="1026" name="Picture 2">
            <a:extLst>
              <a:ext uri="{FF2B5EF4-FFF2-40B4-BE49-F238E27FC236}">
                <a16:creationId xmlns:a16="http://schemas.microsoft.com/office/drawing/2014/main" id="{00A2C38E-AD2A-4520-940B-97798347D4D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02896" y="1446161"/>
            <a:ext cx="5576607" cy="46719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9EFB9CF-5A53-4B06-B50B-B9683211004B}"/>
              </a:ext>
            </a:extLst>
          </p:cNvPr>
          <p:cNvSpPr txBox="1"/>
          <p:nvPr/>
        </p:nvSpPr>
        <p:spPr>
          <a:xfrm>
            <a:off x="7655859" y="6457890"/>
            <a:ext cx="4536141" cy="400110"/>
          </a:xfrm>
          <a:prstGeom prst="rect">
            <a:avLst/>
          </a:prstGeom>
          <a:noFill/>
        </p:spPr>
        <p:txBody>
          <a:bodyPr wrap="square" rtlCol="0">
            <a:spAutoFit/>
          </a:bodyPr>
          <a:lstStyle/>
          <a:p>
            <a:pPr algn="r"/>
            <a:r>
              <a:rPr lang="en-US" sz="1000" dirty="0"/>
              <a:t>Glare P, et al. Clin </a:t>
            </a:r>
            <a:r>
              <a:rPr lang="en-US" sz="1000" dirty="0" err="1"/>
              <a:t>Interv</a:t>
            </a:r>
            <a:r>
              <a:rPr lang="en-US" sz="1000" dirty="0"/>
              <a:t> Aging. 2011:6:243-59.</a:t>
            </a:r>
          </a:p>
          <a:p>
            <a:pPr algn="r"/>
            <a:r>
              <a:rPr lang="en-US" sz="1000" dirty="0" err="1"/>
              <a:t>Katzung</a:t>
            </a:r>
            <a:r>
              <a:rPr lang="en-US" sz="1000" dirty="0"/>
              <a:t> BG, et al. Basic and Clinical Pharmacology 14th Edition. 2018.</a:t>
            </a:r>
          </a:p>
        </p:txBody>
      </p:sp>
      <p:sp>
        <p:nvSpPr>
          <p:cNvPr id="7032" name="TextBox 7031">
            <a:extLst>
              <a:ext uri="{FF2B5EF4-FFF2-40B4-BE49-F238E27FC236}">
                <a16:creationId xmlns:a16="http://schemas.microsoft.com/office/drawing/2014/main" id="{6A76706A-C6A1-B792-8354-048D2416F5DB}"/>
              </a:ext>
            </a:extLst>
          </p:cNvPr>
          <p:cNvSpPr txBox="1"/>
          <p:nvPr/>
        </p:nvSpPr>
        <p:spPr>
          <a:xfrm>
            <a:off x="533400" y="3782139"/>
            <a:ext cx="2495343"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33A0"/>
                </a:solidFill>
                <a:effectLst/>
                <a:uLnTx/>
                <a:uFillTx/>
                <a:latin typeface="Arial" panose="020B0604020202020204"/>
                <a:ea typeface="+mn-ea"/>
                <a:cs typeface="Arial" panose="020B0604020202020204"/>
              </a:rPr>
              <a:t>Often post-prandial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33A0"/>
                </a:solidFill>
                <a:effectLst/>
                <a:uLnTx/>
                <a:uFillTx/>
                <a:latin typeface="Arial" panose="020B0604020202020204"/>
                <a:ea typeface="+mn-ea"/>
                <a:cs typeface="Arial" panose="020B0604020202020204"/>
              </a:rPr>
              <a:t>Dyspepsia, bloating</a:t>
            </a:r>
            <a:r>
              <a:rPr lang="en-US" sz="1400" dirty="0">
                <a:solidFill>
                  <a:srgbClr val="0033A0"/>
                </a:solidFill>
                <a:latin typeface="Arial" panose="020B0604020202020204"/>
                <a:cs typeface="Arial" panose="020B0604020202020204"/>
              </a:rPr>
              <a:t>, cramping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33A0"/>
                </a:solidFill>
                <a:effectLst/>
                <a:uLnTx/>
                <a:uFillTx/>
                <a:latin typeface="Arial" panose="020B0604020202020204"/>
                <a:ea typeface="+mn-ea"/>
                <a:cs typeface="Arial" panose="020B0604020202020204"/>
              </a:rPr>
              <a:t>Epigastric tenderness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0033A0"/>
                </a:solidFill>
                <a:latin typeface="Arial" panose="020B0604020202020204"/>
                <a:cs typeface="Arial" panose="020B0604020202020204"/>
              </a:rPr>
              <a:t>Gastric stasis, constipation, bowel obstruction</a:t>
            </a:r>
            <a:endParaRPr kumimoji="0" lang="en-US" sz="1400" b="0" i="0" u="none" strike="noStrike" kern="1200" cap="none" spc="0" normalizeH="0" baseline="0" noProof="0" dirty="0">
              <a:ln>
                <a:noFill/>
              </a:ln>
              <a:solidFill>
                <a:srgbClr val="0033A0"/>
              </a:solidFill>
              <a:effectLst/>
              <a:uLnTx/>
              <a:uFillTx/>
              <a:latin typeface="Arial" panose="020B0604020202020204"/>
              <a:ea typeface="+mn-ea"/>
              <a:cs typeface="Arial" panose="020B0604020202020204"/>
            </a:endParaRPr>
          </a:p>
        </p:txBody>
      </p:sp>
      <p:sp>
        <p:nvSpPr>
          <p:cNvPr id="7034" name="TextBox 7033">
            <a:extLst>
              <a:ext uri="{FF2B5EF4-FFF2-40B4-BE49-F238E27FC236}">
                <a16:creationId xmlns:a16="http://schemas.microsoft.com/office/drawing/2014/main" id="{84EEC73F-7C28-97D3-FAA3-5F63FBD06E17}"/>
              </a:ext>
            </a:extLst>
          </p:cNvPr>
          <p:cNvSpPr txBox="1"/>
          <p:nvPr/>
        </p:nvSpPr>
        <p:spPr>
          <a:xfrm>
            <a:off x="1366773" y="1786436"/>
            <a:ext cx="233950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0033A0"/>
                </a:solidFill>
                <a:effectLst/>
                <a:uLnTx/>
                <a:uFillTx/>
                <a:latin typeface="Arial" panose="020B0604020202020204"/>
                <a:ea typeface="+mn-ea"/>
                <a:cs typeface="Arial" panose="020B0604020202020204"/>
              </a:rPr>
              <a:t>Incited by thought or smell of food</a:t>
            </a:r>
          </a:p>
        </p:txBody>
      </p:sp>
      <p:sp>
        <p:nvSpPr>
          <p:cNvPr id="20" name="TextBox 19">
            <a:extLst>
              <a:ext uri="{FF2B5EF4-FFF2-40B4-BE49-F238E27FC236}">
                <a16:creationId xmlns:a16="http://schemas.microsoft.com/office/drawing/2014/main" id="{7F75EF88-40CA-DF16-2C3E-68B53150DAF9}"/>
              </a:ext>
            </a:extLst>
          </p:cNvPr>
          <p:cNvSpPr txBox="1"/>
          <p:nvPr/>
        </p:nvSpPr>
        <p:spPr>
          <a:xfrm>
            <a:off x="8579503" y="2991786"/>
            <a:ext cx="274319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1400" dirty="0">
                <a:solidFill>
                  <a:srgbClr val="0033A0"/>
                </a:solidFill>
                <a:latin typeface="Arial" panose="020B0604020202020204"/>
                <a:cs typeface="Arial"/>
              </a:rPr>
              <a:t>Biochemical changes, medications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1400" dirty="0">
                <a:solidFill>
                  <a:srgbClr val="0033A0"/>
                </a:solidFill>
                <a:latin typeface="Arial" panose="020B0604020202020204"/>
                <a:cs typeface="Arial"/>
              </a:rPr>
              <a:t>Predictable after chemotherapy</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0033A0"/>
                </a:solidFill>
                <a:effectLst/>
                <a:uLnTx/>
                <a:uFillTx/>
                <a:latin typeface="Arial" panose="020B0604020202020204"/>
                <a:ea typeface="+mn-ea"/>
                <a:cs typeface="Arial"/>
              </a:rPr>
              <a:t>Cannabis Hyperemesis Syndrome</a:t>
            </a:r>
          </a:p>
        </p:txBody>
      </p:sp>
      <p:sp>
        <p:nvSpPr>
          <p:cNvPr id="2" name="TextBox 1">
            <a:extLst>
              <a:ext uri="{FF2B5EF4-FFF2-40B4-BE49-F238E27FC236}">
                <a16:creationId xmlns:a16="http://schemas.microsoft.com/office/drawing/2014/main" id="{8D3CE5D6-0DE6-5C2B-37E2-B95437D20A21}"/>
              </a:ext>
            </a:extLst>
          </p:cNvPr>
          <p:cNvSpPr txBox="1"/>
          <p:nvPr/>
        </p:nvSpPr>
        <p:spPr>
          <a:xfrm>
            <a:off x="7341798" y="1759461"/>
            <a:ext cx="274319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1400" dirty="0">
                <a:solidFill>
                  <a:srgbClr val="0033A0"/>
                </a:solidFill>
                <a:latin typeface="Arial" panose="020B0604020202020204"/>
                <a:cs typeface="Arial"/>
              </a:rPr>
              <a:t>Sensitive to motion or visual changes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0033A0"/>
                </a:solidFill>
                <a:effectLst/>
                <a:uLnTx/>
                <a:uFillTx/>
                <a:latin typeface="Arial" panose="020B0604020202020204"/>
                <a:ea typeface="+mn-ea"/>
                <a:cs typeface="Arial"/>
              </a:rPr>
              <a:t>Tinnitus</a:t>
            </a:r>
          </a:p>
        </p:txBody>
      </p:sp>
      <p:sp>
        <p:nvSpPr>
          <p:cNvPr id="5" name="TextBox 4">
            <a:extLst>
              <a:ext uri="{FF2B5EF4-FFF2-40B4-BE49-F238E27FC236}">
                <a16:creationId xmlns:a16="http://schemas.microsoft.com/office/drawing/2014/main" id="{5ADF151E-FC9A-4164-B995-2013ABADCE83}"/>
              </a:ext>
            </a:extLst>
          </p:cNvPr>
          <p:cNvSpPr txBox="1"/>
          <p:nvPr/>
        </p:nvSpPr>
        <p:spPr>
          <a:xfrm>
            <a:off x="7708941" y="5621083"/>
            <a:ext cx="3340058" cy="646331"/>
          </a:xfrm>
          <a:prstGeom prst="rect">
            <a:avLst/>
          </a:prstGeom>
          <a:noFill/>
        </p:spPr>
        <p:txBody>
          <a:bodyPr wrap="square" rtlCol="0">
            <a:spAutoFit/>
          </a:bodyPr>
          <a:lstStyle/>
          <a:p>
            <a:r>
              <a:rPr lang="en-US" dirty="0">
                <a:solidFill>
                  <a:schemeClr val="accent1"/>
                </a:solidFill>
              </a:rPr>
              <a:t>Also consider: anxiety, raised intracranial pressure</a:t>
            </a:r>
          </a:p>
        </p:txBody>
      </p:sp>
    </p:spTree>
    <p:extLst>
      <p:ext uri="{BB962C8B-B14F-4D97-AF65-F5344CB8AC3E}">
        <p14:creationId xmlns:p14="http://schemas.microsoft.com/office/powerpoint/2010/main" val="348877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C712BA-3F2C-481C-8402-CBCD011FB44D}"/>
              </a:ext>
            </a:extLst>
          </p:cNvPr>
          <p:cNvSpPr>
            <a:spLocks noGrp="1"/>
          </p:cNvSpPr>
          <p:nvPr>
            <p:ph type="title"/>
          </p:nvPr>
        </p:nvSpPr>
        <p:spPr/>
        <p:txBody>
          <a:bodyPr/>
          <a:lstStyle/>
          <a:p>
            <a:r>
              <a:rPr lang="en-US"/>
              <a:t>MASCC Antiemesis Tool (MAT)</a:t>
            </a:r>
          </a:p>
        </p:txBody>
      </p:sp>
      <p:pic>
        <p:nvPicPr>
          <p:cNvPr id="2050" name="Picture 2">
            <a:extLst>
              <a:ext uri="{FF2B5EF4-FFF2-40B4-BE49-F238E27FC236}">
                <a16:creationId xmlns:a16="http://schemas.microsoft.com/office/drawing/2014/main" id="{C4247F79-6D87-4766-B395-6734A5250FA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58847" y="1647825"/>
            <a:ext cx="5874306"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F3D11CB-9320-44A5-A8B6-9FA7FFC9F782}"/>
              </a:ext>
            </a:extLst>
          </p:cNvPr>
          <p:cNvSpPr txBox="1"/>
          <p:nvPr/>
        </p:nvSpPr>
        <p:spPr>
          <a:xfrm>
            <a:off x="4781459" y="6611779"/>
            <a:ext cx="7410541" cy="246221"/>
          </a:xfrm>
          <a:prstGeom prst="rect">
            <a:avLst/>
          </a:prstGeom>
          <a:noFill/>
        </p:spPr>
        <p:txBody>
          <a:bodyPr wrap="square" rtlCol="0">
            <a:spAutoFit/>
          </a:bodyPr>
          <a:lstStyle/>
          <a:p>
            <a:pPr algn="r"/>
            <a:r>
              <a:rPr lang="fr-FR" sz="1000" err="1"/>
              <a:t>Molassiotis</a:t>
            </a:r>
            <a:r>
              <a:rPr lang="fr-FR" sz="1000"/>
              <a:t> A, et al. J Pain </a:t>
            </a:r>
            <a:r>
              <a:rPr lang="fr-FR" sz="1000" err="1"/>
              <a:t>Symptom</a:t>
            </a:r>
            <a:r>
              <a:rPr lang="fr-FR" sz="1000"/>
              <a:t> Manage. 2007 </a:t>
            </a:r>
            <a:r>
              <a:rPr lang="fr-FR" sz="1000" err="1"/>
              <a:t>Aug</a:t>
            </a:r>
            <a:r>
              <a:rPr lang="fr-FR" sz="1000"/>
              <a:t>; 34(2): 148-159.</a:t>
            </a:r>
          </a:p>
        </p:txBody>
      </p:sp>
    </p:spTree>
    <p:extLst>
      <p:ext uri="{BB962C8B-B14F-4D97-AF65-F5344CB8AC3E}">
        <p14:creationId xmlns:p14="http://schemas.microsoft.com/office/powerpoint/2010/main" val="36966363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320E23-525B-4CE2-A7CC-9FC15232160F}"/>
              </a:ext>
            </a:extLst>
          </p:cNvPr>
          <p:cNvSpPr>
            <a:spLocks noGrp="1"/>
          </p:cNvSpPr>
          <p:nvPr>
            <p:ph type="title"/>
          </p:nvPr>
        </p:nvSpPr>
        <p:spPr/>
        <p:txBody>
          <a:bodyPr/>
          <a:lstStyle/>
          <a:p>
            <a:r>
              <a:rPr lang="en-US"/>
              <a:t>MAT</a:t>
            </a:r>
          </a:p>
        </p:txBody>
      </p:sp>
      <p:pic>
        <p:nvPicPr>
          <p:cNvPr id="3074" name="Picture 2">
            <a:extLst>
              <a:ext uri="{FF2B5EF4-FFF2-40B4-BE49-F238E27FC236}">
                <a16:creationId xmlns:a16="http://schemas.microsoft.com/office/drawing/2014/main" id="{EB977E8A-61F6-4EB3-ABC3-11766C3997A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24733" y="1647825"/>
            <a:ext cx="6142533" cy="43513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440882D-7686-43EB-9A23-AD37C8F84058}"/>
              </a:ext>
            </a:extLst>
          </p:cNvPr>
          <p:cNvSpPr txBox="1"/>
          <p:nvPr/>
        </p:nvSpPr>
        <p:spPr>
          <a:xfrm>
            <a:off x="4781459" y="6611779"/>
            <a:ext cx="7410541" cy="246221"/>
          </a:xfrm>
          <a:prstGeom prst="rect">
            <a:avLst/>
          </a:prstGeom>
          <a:noFill/>
        </p:spPr>
        <p:txBody>
          <a:bodyPr wrap="square" rtlCol="0">
            <a:spAutoFit/>
          </a:bodyPr>
          <a:lstStyle/>
          <a:p>
            <a:pPr algn="r"/>
            <a:r>
              <a:rPr lang="fr-FR" sz="1000" err="1"/>
              <a:t>Molassiotis</a:t>
            </a:r>
            <a:r>
              <a:rPr lang="fr-FR" sz="1000"/>
              <a:t> A, et al. J Pain </a:t>
            </a:r>
            <a:r>
              <a:rPr lang="fr-FR" sz="1000" err="1"/>
              <a:t>Symptom</a:t>
            </a:r>
            <a:r>
              <a:rPr lang="fr-FR" sz="1000"/>
              <a:t> Manage. 2007 </a:t>
            </a:r>
            <a:r>
              <a:rPr lang="fr-FR" sz="1000" err="1"/>
              <a:t>Aug</a:t>
            </a:r>
            <a:r>
              <a:rPr lang="fr-FR" sz="1000"/>
              <a:t>; 34(2): 148-159.</a:t>
            </a:r>
          </a:p>
        </p:txBody>
      </p:sp>
    </p:spTree>
    <p:extLst>
      <p:ext uri="{BB962C8B-B14F-4D97-AF65-F5344CB8AC3E}">
        <p14:creationId xmlns:p14="http://schemas.microsoft.com/office/powerpoint/2010/main" val="33605352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503AF4-A869-46BF-BE58-AFBC11771368}"/>
              </a:ext>
            </a:extLst>
          </p:cNvPr>
          <p:cNvSpPr>
            <a:spLocks noGrp="1"/>
          </p:cNvSpPr>
          <p:nvPr>
            <p:ph type="title"/>
          </p:nvPr>
        </p:nvSpPr>
        <p:spPr/>
        <p:txBody>
          <a:bodyPr/>
          <a:lstStyle/>
          <a:p>
            <a:r>
              <a:rPr lang="en-US"/>
              <a:t>MAT</a:t>
            </a:r>
          </a:p>
        </p:txBody>
      </p:sp>
      <p:sp>
        <p:nvSpPr>
          <p:cNvPr id="4" name="TextBox 3">
            <a:extLst>
              <a:ext uri="{FF2B5EF4-FFF2-40B4-BE49-F238E27FC236}">
                <a16:creationId xmlns:a16="http://schemas.microsoft.com/office/drawing/2014/main" id="{E4BE8B9A-A3BE-4D5F-8C5D-BCF039125516}"/>
              </a:ext>
            </a:extLst>
          </p:cNvPr>
          <p:cNvSpPr txBox="1"/>
          <p:nvPr/>
        </p:nvSpPr>
        <p:spPr>
          <a:xfrm>
            <a:off x="4781459" y="6611779"/>
            <a:ext cx="7410541" cy="246221"/>
          </a:xfrm>
          <a:prstGeom prst="rect">
            <a:avLst/>
          </a:prstGeom>
          <a:noFill/>
        </p:spPr>
        <p:txBody>
          <a:bodyPr wrap="square" rtlCol="0">
            <a:spAutoFit/>
          </a:bodyPr>
          <a:lstStyle/>
          <a:p>
            <a:pPr algn="r"/>
            <a:r>
              <a:rPr lang="fr-FR" sz="1000" err="1"/>
              <a:t>Molassiotis</a:t>
            </a:r>
            <a:r>
              <a:rPr lang="fr-FR" sz="1000"/>
              <a:t> A, et al. J Pain </a:t>
            </a:r>
            <a:r>
              <a:rPr lang="fr-FR" sz="1000" err="1"/>
              <a:t>Symptom</a:t>
            </a:r>
            <a:r>
              <a:rPr lang="fr-FR" sz="1000"/>
              <a:t> Manage. 2007 </a:t>
            </a:r>
            <a:r>
              <a:rPr lang="fr-FR" sz="1000" err="1"/>
              <a:t>Aug</a:t>
            </a:r>
            <a:r>
              <a:rPr lang="fr-FR" sz="1000"/>
              <a:t>; 34(2): 148-159.</a:t>
            </a:r>
          </a:p>
        </p:txBody>
      </p:sp>
      <p:pic>
        <p:nvPicPr>
          <p:cNvPr id="4098" name="Picture 2">
            <a:extLst>
              <a:ext uri="{FF2B5EF4-FFF2-40B4-BE49-F238E27FC236}">
                <a16:creationId xmlns:a16="http://schemas.microsoft.com/office/drawing/2014/main" id="{CB77142D-8524-4D82-B5BE-59B84C5F705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39385" y="1647825"/>
            <a:ext cx="6113229"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6863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6540E00-DF78-43AD-BE0B-2FBF674175B7}"/>
              </a:ext>
            </a:extLst>
          </p:cNvPr>
          <p:cNvGraphicFramePr>
            <a:graphicFrameLocks noGrp="1"/>
          </p:cNvGraphicFramePr>
          <p:nvPr>
            <p:ph idx="1"/>
            <p:extLst>
              <p:ext uri="{D42A27DB-BD31-4B8C-83A1-F6EECF244321}">
                <p14:modId xmlns:p14="http://schemas.microsoft.com/office/powerpoint/2010/main" val="1009471898"/>
              </p:ext>
            </p:extLst>
          </p:nvPr>
        </p:nvGraphicFramePr>
        <p:xfrm>
          <a:off x="815340" y="1016000"/>
          <a:ext cx="10561320" cy="4815840"/>
        </p:xfrm>
        <a:graphic>
          <a:graphicData uri="http://schemas.openxmlformats.org/drawingml/2006/table">
            <a:tbl>
              <a:tblPr firstRow="1" bandRow="1">
                <a:tableStyleId>{5940675A-B579-460E-94D1-54222C63F5DA}</a:tableStyleId>
              </a:tblPr>
              <a:tblGrid>
                <a:gridCol w="1371600">
                  <a:extLst>
                    <a:ext uri="{9D8B030D-6E8A-4147-A177-3AD203B41FA5}">
                      <a16:colId xmlns:a16="http://schemas.microsoft.com/office/drawing/2014/main" val="1139630843"/>
                    </a:ext>
                  </a:extLst>
                </a:gridCol>
                <a:gridCol w="612648">
                  <a:extLst>
                    <a:ext uri="{9D8B030D-6E8A-4147-A177-3AD203B41FA5}">
                      <a16:colId xmlns:a16="http://schemas.microsoft.com/office/drawing/2014/main" val="172752034"/>
                    </a:ext>
                  </a:extLst>
                </a:gridCol>
                <a:gridCol w="612648">
                  <a:extLst>
                    <a:ext uri="{9D8B030D-6E8A-4147-A177-3AD203B41FA5}">
                      <a16:colId xmlns:a16="http://schemas.microsoft.com/office/drawing/2014/main" val="3891509022"/>
                    </a:ext>
                  </a:extLst>
                </a:gridCol>
                <a:gridCol w="612648">
                  <a:extLst>
                    <a:ext uri="{9D8B030D-6E8A-4147-A177-3AD203B41FA5}">
                      <a16:colId xmlns:a16="http://schemas.microsoft.com/office/drawing/2014/main" val="2479505403"/>
                    </a:ext>
                  </a:extLst>
                </a:gridCol>
                <a:gridCol w="612648">
                  <a:extLst>
                    <a:ext uri="{9D8B030D-6E8A-4147-A177-3AD203B41FA5}">
                      <a16:colId xmlns:a16="http://schemas.microsoft.com/office/drawing/2014/main" val="1091314448"/>
                    </a:ext>
                  </a:extLst>
                </a:gridCol>
                <a:gridCol w="612648">
                  <a:extLst>
                    <a:ext uri="{9D8B030D-6E8A-4147-A177-3AD203B41FA5}">
                      <a16:colId xmlns:a16="http://schemas.microsoft.com/office/drawing/2014/main" val="847431942"/>
                    </a:ext>
                  </a:extLst>
                </a:gridCol>
                <a:gridCol w="612648">
                  <a:extLst>
                    <a:ext uri="{9D8B030D-6E8A-4147-A177-3AD203B41FA5}">
                      <a16:colId xmlns:a16="http://schemas.microsoft.com/office/drawing/2014/main" val="64537384"/>
                    </a:ext>
                  </a:extLst>
                </a:gridCol>
                <a:gridCol w="612648">
                  <a:extLst>
                    <a:ext uri="{9D8B030D-6E8A-4147-A177-3AD203B41FA5}">
                      <a16:colId xmlns:a16="http://schemas.microsoft.com/office/drawing/2014/main" val="3101660092"/>
                    </a:ext>
                  </a:extLst>
                </a:gridCol>
                <a:gridCol w="612648">
                  <a:extLst>
                    <a:ext uri="{9D8B030D-6E8A-4147-A177-3AD203B41FA5}">
                      <a16:colId xmlns:a16="http://schemas.microsoft.com/office/drawing/2014/main" val="1812988007"/>
                    </a:ext>
                  </a:extLst>
                </a:gridCol>
                <a:gridCol w="612648">
                  <a:extLst>
                    <a:ext uri="{9D8B030D-6E8A-4147-A177-3AD203B41FA5}">
                      <a16:colId xmlns:a16="http://schemas.microsoft.com/office/drawing/2014/main" val="3337084614"/>
                    </a:ext>
                  </a:extLst>
                </a:gridCol>
                <a:gridCol w="612648">
                  <a:extLst>
                    <a:ext uri="{9D8B030D-6E8A-4147-A177-3AD203B41FA5}">
                      <a16:colId xmlns:a16="http://schemas.microsoft.com/office/drawing/2014/main" val="3434854084"/>
                    </a:ext>
                  </a:extLst>
                </a:gridCol>
                <a:gridCol w="612648">
                  <a:extLst>
                    <a:ext uri="{9D8B030D-6E8A-4147-A177-3AD203B41FA5}">
                      <a16:colId xmlns:a16="http://schemas.microsoft.com/office/drawing/2014/main" val="122659149"/>
                    </a:ext>
                  </a:extLst>
                </a:gridCol>
                <a:gridCol w="612648">
                  <a:extLst>
                    <a:ext uri="{9D8B030D-6E8A-4147-A177-3AD203B41FA5}">
                      <a16:colId xmlns:a16="http://schemas.microsoft.com/office/drawing/2014/main" val="3710743512"/>
                    </a:ext>
                  </a:extLst>
                </a:gridCol>
                <a:gridCol w="612648">
                  <a:extLst>
                    <a:ext uri="{9D8B030D-6E8A-4147-A177-3AD203B41FA5}">
                      <a16:colId xmlns:a16="http://schemas.microsoft.com/office/drawing/2014/main" val="2690437555"/>
                    </a:ext>
                  </a:extLst>
                </a:gridCol>
                <a:gridCol w="612648">
                  <a:extLst>
                    <a:ext uri="{9D8B030D-6E8A-4147-A177-3AD203B41FA5}">
                      <a16:colId xmlns:a16="http://schemas.microsoft.com/office/drawing/2014/main" val="2576072311"/>
                    </a:ext>
                  </a:extLst>
                </a:gridCol>
                <a:gridCol w="612648">
                  <a:extLst>
                    <a:ext uri="{9D8B030D-6E8A-4147-A177-3AD203B41FA5}">
                      <a16:colId xmlns:a16="http://schemas.microsoft.com/office/drawing/2014/main" val="1337455604"/>
                    </a:ext>
                  </a:extLst>
                </a:gridCol>
              </a:tblGrid>
              <a:tr h="370840">
                <a:tc rowSpan="2">
                  <a:txBody>
                    <a:bodyPr/>
                    <a:lstStyle/>
                    <a:p>
                      <a:pPr algn="ctr"/>
                      <a:r>
                        <a:rPr lang="en-US" sz="1000" b="1"/>
                        <a:t>Medication</a:t>
                      </a:r>
                    </a:p>
                  </a:txBody>
                  <a:tcPr anchor="b">
                    <a:lnR w="12700" cap="flat" cmpd="sng" algn="ctr">
                      <a:solidFill>
                        <a:schemeClr val="tx1"/>
                      </a:solidFill>
                      <a:prstDash val="solid"/>
                      <a:round/>
                      <a:headEnd type="none" w="med" len="med"/>
                      <a:tailEnd type="none" w="med" len="med"/>
                    </a:lnR>
                  </a:tcPr>
                </a:tc>
                <a:tc gridSpan="3">
                  <a:txBody>
                    <a:bodyPr/>
                    <a:lstStyle/>
                    <a:p>
                      <a:pPr algn="ctr"/>
                      <a:r>
                        <a:rPr lang="en-US" sz="1000" b="1"/>
                        <a:t>Chemoreceptor Trigger Zone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40000"/>
                        <a:lumOff val="60000"/>
                      </a:schemeClr>
                    </a:solidFill>
                  </a:tcPr>
                </a:tc>
                <a:tc hMerge="1">
                  <a:txBody>
                    <a:bodyPr/>
                    <a:lstStyle/>
                    <a:p>
                      <a:endParaRPr lang="en-US"/>
                    </a:p>
                  </a:txBody>
                  <a:tcPr/>
                </a:tc>
                <a:tc hMerge="1">
                  <a:txBody>
                    <a:bodyPr/>
                    <a:lstStyle/>
                    <a:p>
                      <a:endParaRPr lang="en-US"/>
                    </a:p>
                  </a:txBody>
                  <a:tcPr/>
                </a:tc>
                <a:tc gridSpan="4">
                  <a:txBody>
                    <a:bodyPr/>
                    <a:lstStyle/>
                    <a:p>
                      <a:pPr algn="ctr"/>
                      <a:r>
                        <a:rPr lang="en-US" sz="1000" b="1"/>
                        <a:t>Vomiting Center</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a:r>
                        <a:rPr lang="en-US" sz="1000" b="1"/>
                        <a:t>Vestibular Input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solidFill>
                  </a:tcPr>
                </a:tc>
                <a:tc hMerge="1">
                  <a:txBody>
                    <a:bodyPr/>
                    <a:lstStyle/>
                    <a:p>
                      <a:endParaRPr lang="en-US"/>
                    </a:p>
                  </a:txBody>
                  <a:tcPr/>
                </a:tc>
                <a:tc gridSpan="4">
                  <a:txBody>
                    <a:bodyPr/>
                    <a:lstStyle/>
                    <a:p>
                      <a:pPr algn="ctr"/>
                      <a:r>
                        <a:rPr lang="en-US" sz="1000" b="1"/>
                        <a:t>Gut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sz="1000" b="1">
                          <a:solidFill>
                            <a:schemeClr val="bg1"/>
                          </a:solidFill>
                        </a:rPr>
                        <a:t>Cortex</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rowSpan="2">
                  <a:txBody>
                    <a:bodyPr/>
                    <a:lstStyle/>
                    <a:p>
                      <a:pPr algn="ctr"/>
                      <a:r>
                        <a:rPr lang="en-US" sz="1000" b="1"/>
                        <a:t>CB1</a:t>
                      </a:r>
                    </a:p>
                  </a:txBody>
                  <a:tcPr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944011533"/>
                  </a:ext>
                </a:extLst>
              </a:tr>
              <a:tr h="274320">
                <a:tc vMerge="1">
                  <a:txBody>
                    <a:bodyPr/>
                    <a:lstStyle/>
                    <a:p>
                      <a:endParaRPr lang="en-US"/>
                    </a:p>
                  </a:txBody>
                  <a:tcPr/>
                </a:tc>
                <a:tc>
                  <a:txBody>
                    <a:bodyPr/>
                    <a:lstStyle/>
                    <a:p>
                      <a:pPr algn="ctr"/>
                      <a:r>
                        <a:rPr lang="en-US" sz="1000" b="1"/>
                        <a:t>D2</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b="1"/>
                        <a:t>5HT3</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b="1"/>
                        <a:t>NK1</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b="1"/>
                        <a:t>H1</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000" b="1"/>
                        <a:t>Ach-m</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000" b="1"/>
                        <a:t>5HT2</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000" b="1"/>
                        <a:t>5HT3</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000" b="1"/>
                        <a:t>H1</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000" b="1"/>
                        <a:t>Ach-m</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000" b="1"/>
                        <a:t>5HT3</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a:t>5HT4</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a:t>D2</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a:t>NK1</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a:solidFill>
                            <a:schemeClr val="bg1"/>
                          </a:solidFill>
                        </a:rPr>
                        <a:t>GABA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vMerge="1">
                  <a:txBody>
                    <a:bodyPr/>
                    <a:lstStyle/>
                    <a:p>
                      <a:pPr algn="ctr"/>
                      <a:endParaRPr lang="en-US" sz="1100"/>
                    </a:p>
                  </a:txBody>
                  <a:tcPr/>
                </a:tc>
                <a:extLst>
                  <a:ext uri="{0D108BD9-81ED-4DB2-BD59-A6C34878D82A}">
                    <a16:rowId xmlns:a16="http://schemas.microsoft.com/office/drawing/2014/main" val="1723506638"/>
                  </a:ext>
                </a:extLst>
              </a:tr>
              <a:tr h="274320">
                <a:tc>
                  <a:txBody>
                    <a:bodyPr/>
                    <a:lstStyle/>
                    <a:p>
                      <a:pPr algn="ctr"/>
                      <a:r>
                        <a:rPr lang="en-US" sz="1100"/>
                        <a:t>Haloperidol</a:t>
                      </a:r>
                    </a:p>
                  </a:txBody>
                  <a:tcPr/>
                </a:tc>
                <a:tc>
                  <a:txBody>
                    <a:bodyPr/>
                    <a:lstStyle/>
                    <a:p>
                      <a:pPr algn="ctr"/>
                      <a:endParaRPr lang="en-US" sz="1100"/>
                    </a:p>
                  </a:txBody>
                  <a:tcPr>
                    <a:lnT w="12700" cap="flat" cmpd="sng" algn="ctr">
                      <a:solidFill>
                        <a:schemeClr val="tx1"/>
                      </a:solidFill>
                      <a:prstDash val="solid"/>
                      <a:round/>
                      <a:headEnd type="none" w="med" len="med"/>
                      <a:tailEnd type="none" w="med" len="med"/>
                    </a:lnT>
                    <a:solidFill>
                      <a:schemeClr val="accent5">
                        <a:lumMod val="50000"/>
                      </a:schemeClr>
                    </a:solidFill>
                  </a:tcPr>
                </a:tc>
                <a:tc>
                  <a:txBody>
                    <a:bodyPr/>
                    <a:lstStyle/>
                    <a:p>
                      <a:pPr algn="ctr"/>
                      <a:endParaRPr lang="en-US" sz="1100"/>
                    </a:p>
                  </a:txBody>
                  <a:tcPr>
                    <a:lnT w="12700" cap="flat" cmpd="sng" algn="ctr">
                      <a:solidFill>
                        <a:schemeClr val="tx1"/>
                      </a:solidFill>
                      <a:prstDash val="solid"/>
                      <a:round/>
                      <a:headEnd type="none" w="med" len="med"/>
                      <a:tailEnd type="none" w="med" len="med"/>
                    </a:lnT>
                  </a:tcPr>
                </a:tc>
                <a:tc>
                  <a:txBody>
                    <a:bodyPr/>
                    <a:lstStyle/>
                    <a:p>
                      <a:pPr algn="ctr"/>
                      <a:endParaRPr lang="en-US" sz="1100"/>
                    </a:p>
                  </a:txBody>
                  <a:tcPr>
                    <a:lnT w="12700" cap="flat" cmpd="sng" algn="ctr">
                      <a:solidFill>
                        <a:schemeClr val="tx1"/>
                      </a:solidFill>
                      <a:prstDash val="solid"/>
                      <a:round/>
                      <a:headEnd type="none" w="med" len="med"/>
                      <a:tailEnd type="none" w="med" len="med"/>
                    </a:lnT>
                  </a:tcPr>
                </a:tc>
                <a:tc>
                  <a:txBody>
                    <a:bodyPr/>
                    <a:lstStyle/>
                    <a:p>
                      <a:pPr algn="ctr"/>
                      <a:endParaRPr lang="en-US" sz="1100"/>
                    </a:p>
                  </a:txBody>
                  <a:tcPr>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ctr"/>
                      <a:endParaRPr lang="en-US" sz="1100"/>
                    </a:p>
                  </a:txBody>
                  <a:tcPr>
                    <a:lnT w="12700" cap="flat" cmpd="sng" algn="ctr">
                      <a:solidFill>
                        <a:schemeClr val="tx1"/>
                      </a:solidFill>
                      <a:prstDash val="solid"/>
                      <a:round/>
                      <a:headEnd type="none" w="med" len="med"/>
                      <a:tailEnd type="none" w="med" len="med"/>
                    </a:lnT>
                  </a:tcPr>
                </a:tc>
                <a:tc>
                  <a:txBody>
                    <a:bodyPr/>
                    <a:lstStyle/>
                    <a:p>
                      <a:pPr algn="ctr"/>
                      <a:endParaRPr lang="en-US" sz="1100"/>
                    </a:p>
                  </a:txBody>
                  <a:tcPr>
                    <a:lnT w="12700" cap="flat" cmpd="sng" algn="ctr">
                      <a:solidFill>
                        <a:schemeClr val="tx1"/>
                      </a:solidFill>
                      <a:prstDash val="solid"/>
                      <a:round/>
                      <a:headEnd type="none" w="med" len="med"/>
                      <a:tailEnd type="none" w="med" len="med"/>
                    </a:lnT>
                  </a:tcPr>
                </a:tc>
                <a:tc>
                  <a:txBody>
                    <a:bodyPr/>
                    <a:lstStyle/>
                    <a:p>
                      <a:pPr algn="ctr"/>
                      <a:endParaRPr lang="en-US" sz="1100"/>
                    </a:p>
                  </a:txBody>
                  <a:tcPr>
                    <a:lnT w="12700" cap="flat" cmpd="sng" algn="ctr">
                      <a:solidFill>
                        <a:schemeClr val="tx1"/>
                      </a:solidFill>
                      <a:prstDash val="solid"/>
                      <a:round/>
                      <a:headEnd type="none" w="med" len="med"/>
                      <a:tailEnd type="none" w="med" len="med"/>
                    </a:lnT>
                  </a:tcPr>
                </a:tc>
                <a:tc>
                  <a:txBody>
                    <a:bodyPr/>
                    <a:lstStyle/>
                    <a:p>
                      <a:pPr algn="ctr"/>
                      <a:endParaRPr lang="en-US" sz="1100"/>
                    </a:p>
                  </a:txBody>
                  <a:tcPr>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ctr"/>
                      <a:endParaRPr lang="en-US" sz="1100"/>
                    </a:p>
                  </a:txBody>
                  <a:tcPr>
                    <a:lnT w="12700" cap="flat" cmpd="sng" algn="ctr">
                      <a:solidFill>
                        <a:schemeClr val="tx1"/>
                      </a:solidFill>
                      <a:prstDash val="solid"/>
                      <a:round/>
                      <a:headEnd type="none" w="med" len="med"/>
                      <a:tailEnd type="none" w="med" len="med"/>
                    </a:lnT>
                  </a:tcPr>
                </a:tc>
                <a:tc>
                  <a:txBody>
                    <a:bodyPr/>
                    <a:lstStyle/>
                    <a:p>
                      <a:pPr algn="ctr"/>
                      <a:endParaRPr lang="en-US" sz="1100"/>
                    </a:p>
                  </a:txBody>
                  <a:tcPr>
                    <a:lnT w="12700" cap="flat" cmpd="sng" algn="ctr">
                      <a:solidFill>
                        <a:schemeClr val="tx1"/>
                      </a:solidFill>
                      <a:prstDash val="solid"/>
                      <a:round/>
                      <a:headEnd type="none" w="med" len="med"/>
                      <a:tailEnd type="none" w="med" len="med"/>
                    </a:lnT>
                  </a:tcPr>
                </a:tc>
                <a:tc>
                  <a:txBody>
                    <a:bodyPr/>
                    <a:lstStyle/>
                    <a:p>
                      <a:pPr algn="ctr"/>
                      <a:endParaRPr lang="en-US" sz="1100"/>
                    </a:p>
                  </a:txBody>
                  <a:tcPr>
                    <a:lnT w="12700" cap="flat" cmpd="sng" algn="ctr">
                      <a:solidFill>
                        <a:schemeClr val="tx1"/>
                      </a:solidFill>
                      <a:prstDash val="solid"/>
                      <a:round/>
                      <a:headEnd type="none" w="med" len="med"/>
                      <a:tailEnd type="none" w="med" len="med"/>
                    </a:lnT>
                  </a:tcPr>
                </a:tc>
                <a:tc>
                  <a:txBody>
                    <a:bodyPr/>
                    <a:lstStyle/>
                    <a:p>
                      <a:pPr algn="ctr"/>
                      <a:endParaRPr lang="en-US" sz="1100"/>
                    </a:p>
                  </a:txBody>
                  <a:tcPr>
                    <a:lnT w="12700" cap="flat" cmpd="sng" algn="ctr">
                      <a:solidFill>
                        <a:schemeClr val="tx1"/>
                      </a:solidFill>
                      <a:prstDash val="solid"/>
                      <a:round/>
                      <a:headEnd type="none" w="med" len="med"/>
                      <a:tailEnd type="none" w="med" len="med"/>
                    </a:lnT>
                    <a:solidFill>
                      <a:schemeClr val="accent5">
                        <a:lumMod val="50000"/>
                      </a:schemeClr>
                    </a:solidFill>
                  </a:tcPr>
                </a:tc>
                <a:tc>
                  <a:txBody>
                    <a:bodyPr/>
                    <a:lstStyle/>
                    <a:p>
                      <a:pPr algn="ctr"/>
                      <a:endParaRPr lang="en-US" sz="1100"/>
                    </a:p>
                  </a:txBody>
                  <a:tcPr>
                    <a:lnT w="12700" cap="flat" cmpd="sng" algn="ctr">
                      <a:solidFill>
                        <a:schemeClr val="tx1"/>
                      </a:solidFill>
                      <a:prstDash val="solid"/>
                      <a:round/>
                      <a:headEnd type="none" w="med" len="med"/>
                      <a:tailEnd type="none" w="med" len="med"/>
                    </a:lnT>
                  </a:tcPr>
                </a:tc>
                <a:tc>
                  <a:txBody>
                    <a:bodyPr/>
                    <a:lstStyle/>
                    <a:p>
                      <a:pPr algn="ctr"/>
                      <a:endParaRPr lang="en-US" sz="1100"/>
                    </a:p>
                  </a:txBody>
                  <a:tcPr>
                    <a:lnT w="12700" cap="flat" cmpd="sng" algn="ctr">
                      <a:solidFill>
                        <a:schemeClr val="tx1"/>
                      </a:solidFill>
                      <a:prstDash val="solid"/>
                      <a:round/>
                      <a:headEnd type="none" w="med" len="med"/>
                      <a:tailEnd type="none" w="med" len="med"/>
                    </a:lnT>
                  </a:tcPr>
                </a:tc>
                <a:tc>
                  <a:txBody>
                    <a:bodyPr/>
                    <a:lstStyle/>
                    <a:p>
                      <a:pPr algn="ctr"/>
                      <a:endParaRPr lang="en-US" sz="1100"/>
                    </a:p>
                  </a:txBody>
                  <a:tcPr/>
                </a:tc>
                <a:extLst>
                  <a:ext uri="{0D108BD9-81ED-4DB2-BD59-A6C34878D82A}">
                    <a16:rowId xmlns:a16="http://schemas.microsoft.com/office/drawing/2014/main" val="3233983592"/>
                  </a:ext>
                </a:extLst>
              </a:tr>
              <a:tr h="274320">
                <a:tc>
                  <a:txBody>
                    <a:bodyPr/>
                    <a:lstStyle/>
                    <a:p>
                      <a:pPr algn="ctr"/>
                      <a:r>
                        <a:rPr lang="en-US" sz="1100"/>
                        <a:t>Prochlorperazine</a:t>
                      </a:r>
                    </a:p>
                  </a:txBody>
                  <a:tcPr/>
                </a:tc>
                <a:tc>
                  <a:txBody>
                    <a:bodyPr/>
                    <a:lstStyle/>
                    <a:p>
                      <a:pPr algn="ctr"/>
                      <a:endParaRPr lang="en-US" sz="1100"/>
                    </a:p>
                  </a:txBody>
                  <a:tcPr>
                    <a:solidFill>
                      <a:schemeClr val="accent5">
                        <a:lumMod val="75000"/>
                      </a:schemeClr>
                    </a:solidFill>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solidFill>
                      <a:schemeClr val="accent5">
                        <a:lumMod val="40000"/>
                        <a:lumOff val="60000"/>
                      </a:schemeClr>
                    </a:solidFill>
                  </a:tcPr>
                </a:tc>
                <a:tc>
                  <a:txBody>
                    <a:bodyPr/>
                    <a:lstStyle/>
                    <a:p>
                      <a:pPr algn="ctr"/>
                      <a:endParaRPr lang="en-US" sz="1100"/>
                    </a:p>
                  </a:txBody>
                  <a:tcPr>
                    <a:solidFill>
                      <a:schemeClr val="accent5">
                        <a:lumMod val="20000"/>
                        <a:lumOff val="80000"/>
                      </a:schemeClr>
                    </a:solidFill>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solidFill>
                      <a:schemeClr val="accent5">
                        <a:lumMod val="40000"/>
                        <a:lumOff val="60000"/>
                      </a:schemeClr>
                    </a:solidFill>
                  </a:tcPr>
                </a:tc>
                <a:tc>
                  <a:txBody>
                    <a:bodyPr/>
                    <a:lstStyle/>
                    <a:p>
                      <a:pPr algn="ctr"/>
                      <a:endParaRPr lang="en-US" sz="1100"/>
                    </a:p>
                  </a:txBody>
                  <a:tcPr>
                    <a:solidFill>
                      <a:schemeClr val="accent5">
                        <a:lumMod val="20000"/>
                        <a:lumOff val="80000"/>
                      </a:schemeClr>
                    </a:solidFill>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solidFill>
                      <a:schemeClr val="accent5">
                        <a:lumMod val="75000"/>
                      </a:schemeClr>
                    </a:solidFill>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extLst>
                  <a:ext uri="{0D108BD9-81ED-4DB2-BD59-A6C34878D82A}">
                    <a16:rowId xmlns:a16="http://schemas.microsoft.com/office/drawing/2014/main" val="1506715043"/>
                  </a:ext>
                </a:extLst>
              </a:tr>
              <a:tr h="274320">
                <a:tc>
                  <a:txBody>
                    <a:bodyPr/>
                    <a:lstStyle/>
                    <a:p>
                      <a:pPr algn="ctr"/>
                      <a:r>
                        <a:rPr lang="en-US" sz="1100"/>
                        <a:t>Chlorpromazine</a:t>
                      </a:r>
                    </a:p>
                  </a:txBody>
                  <a:tcPr/>
                </a:tc>
                <a:tc>
                  <a:txBody>
                    <a:bodyPr/>
                    <a:lstStyle/>
                    <a:p>
                      <a:pPr algn="ctr"/>
                      <a:endParaRPr lang="en-US" sz="1100"/>
                    </a:p>
                  </a:txBody>
                  <a:tcPr>
                    <a:solidFill>
                      <a:schemeClr val="accent5">
                        <a:lumMod val="75000"/>
                      </a:schemeClr>
                    </a:solidFill>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solidFill>
                      <a:schemeClr val="accent5">
                        <a:lumMod val="75000"/>
                      </a:schemeClr>
                    </a:solidFill>
                  </a:tcPr>
                </a:tc>
                <a:tc>
                  <a:txBody>
                    <a:bodyPr/>
                    <a:lstStyle/>
                    <a:p>
                      <a:pPr algn="ctr"/>
                      <a:endParaRPr lang="en-US" sz="1100"/>
                    </a:p>
                  </a:txBody>
                  <a:tcPr>
                    <a:solidFill>
                      <a:schemeClr val="accent5">
                        <a:lumMod val="40000"/>
                        <a:lumOff val="60000"/>
                      </a:schemeClr>
                    </a:solidFill>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solidFill>
                      <a:schemeClr val="accent5">
                        <a:lumMod val="75000"/>
                      </a:schemeClr>
                    </a:solidFill>
                  </a:tcPr>
                </a:tc>
                <a:tc>
                  <a:txBody>
                    <a:bodyPr/>
                    <a:lstStyle/>
                    <a:p>
                      <a:pPr algn="ctr"/>
                      <a:endParaRPr lang="en-US" sz="1100"/>
                    </a:p>
                  </a:txBody>
                  <a:tcPr>
                    <a:solidFill>
                      <a:schemeClr val="accent5">
                        <a:lumMod val="40000"/>
                        <a:lumOff val="60000"/>
                      </a:schemeClr>
                    </a:solidFill>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solidFill>
                      <a:schemeClr val="accent5">
                        <a:lumMod val="75000"/>
                      </a:schemeClr>
                    </a:solidFill>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extLst>
                  <a:ext uri="{0D108BD9-81ED-4DB2-BD59-A6C34878D82A}">
                    <a16:rowId xmlns:a16="http://schemas.microsoft.com/office/drawing/2014/main" val="2292513987"/>
                  </a:ext>
                </a:extLst>
              </a:tr>
              <a:tr h="274320">
                <a:tc>
                  <a:txBody>
                    <a:bodyPr/>
                    <a:lstStyle/>
                    <a:p>
                      <a:pPr algn="ctr"/>
                      <a:r>
                        <a:rPr lang="en-US" sz="1100"/>
                        <a:t>Metoclopramide**</a:t>
                      </a:r>
                    </a:p>
                  </a:txBody>
                  <a:tcPr/>
                </a:tc>
                <a:tc>
                  <a:txBody>
                    <a:bodyPr/>
                    <a:lstStyle/>
                    <a:p>
                      <a:pPr algn="ctr"/>
                      <a:endParaRPr lang="en-US" sz="1100"/>
                    </a:p>
                  </a:txBody>
                  <a:tcPr>
                    <a:solidFill>
                      <a:schemeClr val="accent5">
                        <a:lumMod val="60000"/>
                        <a:lumOff val="40000"/>
                      </a:schemeClr>
                    </a:solidFill>
                  </a:tcPr>
                </a:tc>
                <a:tc>
                  <a:txBody>
                    <a:bodyPr/>
                    <a:lstStyle/>
                    <a:p>
                      <a:pPr algn="ctr"/>
                      <a:endParaRPr lang="en-US" sz="1100"/>
                    </a:p>
                  </a:txBody>
                  <a:tcPr>
                    <a:solidFill>
                      <a:schemeClr val="accent5">
                        <a:lumMod val="40000"/>
                        <a:lumOff val="60000"/>
                      </a:schemeClr>
                    </a:solidFill>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solidFill>
                      <a:schemeClr val="accent5">
                        <a:lumMod val="40000"/>
                        <a:lumOff val="60000"/>
                      </a:schemeClr>
                    </a:solidFill>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solidFill>
                      <a:schemeClr val="accent5">
                        <a:lumMod val="40000"/>
                        <a:lumOff val="60000"/>
                      </a:schemeClr>
                    </a:solidFill>
                  </a:tcPr>
                </a:tc>
                <a:tc>
                  <a:txBody>
                    <a:bodyPr/>
                    <a:lstStyle/>
                    <a:p>
                      <a:pPr algn="ctr"/>
                      <a:endParaRPr lang="en-US" sz="1100"/>
                    </a:p>
                  </a:txBody>
                  <a:tcPr>
                    <a:solidFill>
                      <a:schemeClr val="accent4">
                        <a:lumMod val="75000"/>
                      </a:schemeClr>
                    </a:solidFill>
                  </a:tcPr>
                </a:tc>
                <a:tc>
                  <a:txBody>
                    <a:bodyPr/>
                    <a:lstStyle/>
                    <a:p>
                      <a:pPr algn="ctr"/>
                      <a:endParaRPr lang="en-US" sz="1100"/>
                    </a:p>
                  </a:txBody>
                  <a:tcPr>
                    <a:solidFill>
                      <a:schemeClr val="accent5">
                        <a:lumMod val="60000"/>
                        <a:lumOff val="40000"/>
                      </a:schemeClr>
                    </a:solidFill>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extLst>
                  <a:ext uri="{0D108BD9-81ED-4DB2-BD59-A6C34878D82A}">
                    <a16:rowId xmlns:a16="http://schemas.microsoft.com/office/drawing/2014/main" val="3637161755"/>
                  </a:ext>
                </a:extLst>
              </a:tr>
              <a:tr h="274320">
                <a:tc>
                  <a:txBody>
                    <a:bodyPr/>
                    <a:lstStyle/>
                    <a:p>
                      <a:pPr algn="ctr"/>
                      <a:r>
                        <a:rPr lang="en-US" sz="1100"/>
                        <a:t>Domperidone</a:t>
                      </a:r>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solidFill>
                      <a:schemeClr val="accent5">
                        <a:lumMod val="75000"/>
                      </a:schemeClr>
                    </a:solidFill>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extLst>
                  <a:ext uri="{0D108BD9-81ED-4DB2-BD59-A6C34878D82A}">
                    <a16:rowId xmlns:a16="http://schemas.microsoft.com/office/drawing/2014/main" val="3353637379"/>
                  </a:ext>
                </a:extLst>
              </a:tr>
              <a:tr h="274320">
                <a:tc>
                  <a:txBody>
                    <a:bodyPr/>
                    <a:lstStyle/>
                    <a:p>
                      <a:pPr algn="ctr"/>
                      <a:r>
                        <a:rPr lang="en-US" sz="1100"/>
                        <a:t>Olanzapine</a:t>
                      </a:r>
                    </a:p>
                  </a:txBody>
                  <a:tcPr/>
                </a:tc>
                <a:tc>
                  <a:txBody>
                    <a:bodyPr/>
                    <a:lstStyle/>
                    <a:p>
                      <a:pPr algn="ctr"/>
                      <a:endParaRPr lang="en-US" sz="1100"/>
                    </a:p>
                  </a:txBody>
                  <a:tcPr>
                    <a:solidFill>
                      <a:schemeClr val="accent5">
                        <a:lumMod val="75000"/>
                      </a:schemeClr>
                    </a:solidFill>
                  </a:tcPr>
                </a:tc>
                <a:tc>
                  <a:txBody>
                    <a:bodyPr/>
                    <a:lstStyle/>
                    <a:p>
                      <a:pPr algn="ctr"/>
                      <a:endParaRPr lang="en-US" sz="1100"/>
                    </a:p>
                  </a:txBody>
                  <a:tcPr>
                    <a:solidFill>
                      <a:schemeClr val="accent5">
                        <a:lumMod val="60000"/>
                        <a:lumOff val="40000"/>
                      </a:schemeClr>
                    </a:solidFill>
                  </a:tcPr>
                </a:tc>
                <a:tc>
                  <a:txBody>
                    <a:bodyPr/>
                    <a:lstStyle/>
                    <a:p>
                      <a:pPr algn="ctr"/>
                      <a:endParaRPr lang="en-US" sz="1100"/>
                    </a:p>
                  </a:txBody>
                  <a:tcPr/>
                </a:tc>
                <a:tc>
                  <a:txBody>
                    <a:bodyPr/>
                    <a:lstStyle/>
                    <a:p>
                      <a:pPr algn="ctr"/>
                      <a:endParaRPr lang="en-US" sz="1100"/>
                    </a:p>
                  </a:txBody>
                  <a:tcPr>
                    <a:solidFill>
                      <a:schemeClr val="accent5">
                        <a:lumMod val="75000"/>
                      </a:schemeClr>
                    </a:solidFill>
                  </a:tcPr>
                </a:tc>
                <a:tc>
                  <a:txBody>
                    <a:bodyPr/>
                    <a:lstStyle/>
                    <a:p>
                      <a:pPr algn="ctr"/>
                      <a:endParaRPr lang="en-US" sz="1100"/>
                    </a:p>
                  </a:txBody>
                  <a:tcPr>
                    <a:solidFill>
                      <a:schemeClr val="accent5">
                        <a:lumMod val="60000"/>
                        <a:lumOff val="40000"/>
                      </a:schemeClr>
                    </a:solidFill>
                  </a:tcPr>
                </a:tc>
                <a:tc>
                  <a:txBody>
                    <a:bodyPr/>
                    <a:lstStyle/>
                    <a:p>
                      <a:pPr algn="ctr"/>
                      <a:endParaRPr lang="en-US" sz="1100"/>
                    </a:p>
                  </a:txBody>
                  <a:tcPr>
                    <a:solidFill>
                      <a:schemeClr val="accent5">
                        <a:lumMod val="75000"/>
                      </a:schemeClr>
                    </a:solidFill>
                  </a:tcPr>
                </a:tc>
                <a:tc>
                  <a:txBody>
                    <a:bodyPr/>
                    <a:lstStyle/>
                    <a:p>
                      <a:pPr algn="ctr"/>
                      <a:endParaRPr lang="en-US" sz="1100"/>
                    </a:p>
                  </a:txBody>
                  <a:tcPr>
                    <a:solidFill>
                      <a:schemeClr val="accent5">
                        <a:lumMod val="60000"/>
                        <a:lumOff val="40000"/>
                      </a:schemeClr>
                    </a:solidFill>
                  </a:tcPr>
                </a:tc>
                <a:tc>
                  <a:txBody>
                    <a:bodyPr/>
                    <a:lstStyle/>
                    <a:p>
                      <a:pPr algn="ctr"/>
                      <a:endParaRPr lang="en-US" sz="1100"/>
                    </a:p>
                  </a:txBody>
                  <a:tcPr>
                    <a:solidFill>
                      <a:schemeClr val="accent5">
                        <a:lumMod val="75000"/>
                      </a:schemeClr>
                    </a:solidFill>
                  </a:tcPr>
                </a:tc>
                <a:tc>
                  <a:txBody>
                    <a:bodyPr/>
                    <a:lstStyle/>
                    <a:p>
                      <a:pPr algn="ctr"/>
                      <a:endParaRPr lang="en-US" sz="1100"/>
                    </a:p>
                  </a:txBody>
                  <a:tcPr>
                    <a:solidFill>
                      <a:schemeClr val="accent5">
                        <a:lumMod val="60000"/>
                        <a:lumOff val="40000"/>
                      </a:schemeClr>
                    </a:solidFill>
                  </a:tcPr>
                </a:tc>
                <a:tc>
                  <a:txBody>
                    <a:bodyPr/>
                    <a:lstStyle/>
                    <a:p>
                      <a:pPr algn="ctr"/>
                      <a:endParaRPr lang="en-US" sz="1100"/>
                    </a:p>
                  </a:txBody>
                  <a:tcPr>
                    <a:solidFill>
                      <a:schemeClr val="accent5">
                        <a:lumMod val="60000"/>
                        <a:lumOff val="40000"/>
                      </a:schemeClr>
                    </a:solidFill>
                  </a:tcPr>
                </a:tc>
                <a:tc>
                  <a:txBody>
                    <a:bodyPr/>
                    <a:lstStyle/>
                    <a:p>
                      <a:pPr algn="ctr"/>
                      <a:endParaRPr lang="en-US" sz="1100"/>
                    </a:p>
                  </a:txBody>
                  <a:tcPr/>
                </a:tc>
                <a:tc>
                  <a:txBody>
                    <a:bodyPr/>
                    <a:lstStyle/>
                    <a:p>
                      <a:pPr algn="ctr"/>
                      <a:endParaRPr lang="en-US" sz="1100"/>
                    </a:p>
                  </a:txBody>
                  <a:tcPr>
                    <a:solidFill>
                      <a:schemeClr val="accent5">
                        <a:lumMod val="75000"/>
                      </a:schemeClr>
                    </a:solidFill>
                  </a:tcPr>
                </a:tc>
                <a:tc>
                  <a:txBody>
                    <a:bodyPr/>
                    <a:lstStyle/>
                    <a:p>
                      <a:pPr algn="ctr"/>
                      <a:endParaRPr lang="en-US" sz="1100"/>
                    </a:p>
                  </a:txBody>
                  <a:tcPr/>
                </a:tc>
                <a:tc>
                  <a:txBody>
                    <a:bodyPr/>
                    <a:lstStyle/>
                    <a:p>
                      <a:pPr algn="ctr"/>
                      <a:endParaRPr lang="en-US" sz="1100"/>
                    </a:p>
                  </a:txBody>
                  <a:tcPr>
                    <a:solidFill>
                      <a:schemeClr val="accent4">
                        <a:lumMod val="60000"/>
                        <a:lumOff val="40000"/>
                      </a:schemeClr>
                    </a:solidFill>
                  </a:tcPr>
                </a:tc>
                <a:tc>
                  <a:txBody>
                    <a:bodyPr/>
                    <a:lstStyle/>
                    <a:p>
                      <a:pPr algn="ctr"/>
                      <a:endParaRPr lang="en-US" sz="1100"/>
                    </a:p>
                  </a:txBody>
                  <a:tcPr/>
                </a:tc>
                <a:extLst>
                  <a:ext uri="{0D108BD9-81ED-4DB2-BD59-A6C34878D82A}">
                    <a16:rowId xmlns:a16="http://schemas.microsoft.com/office/drawing/2014/main" val="2868325534"/>
                  </a:ext>
                </a:extLst>
              </a:tr>
              <a:tr h="274320">
                <a:tc>
                  <a:txBody>
                    <a:bodyPr/>
                    <a:lstStyle/>
                    <a:p>
                      <a:pPr algn="ctr"/>
                      <a:r>
                        <a:rPr lang="en-US" sz="1100"/>
                        <a:t>Promethazine</a:t>
                      </a:r>
                    </a:p>
                  </a:txBody>
                  <a:tcPr/>
                </a:tc>
                <a:tc>
                  <a:txBody>
                    <a:bodyPr/>
                    <a:lstStyle/>
                    <a:p>
                      <a:pPr algn="ctr"/>
                      <a:endParaRPr lang="en-US" sz="1100"/>
                    </a:p>
                  </a:txBody>
                  <a:tcPr>
                    <a:solidFill>
                      <a:schemeClr val="accent5">
                        <a:lumMod val="40000"/>
                        <a:lumOff val="60000"/>
                      </a:schemeClr>
                    </a:solidFill>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solidFill>
                      <a:schemeClr val="accent5">
                        <a:lumMod val="50000"/>
                      </a:schemeClr>
                    </a:solidFill>
                  </a:tcPr>
                </a:tc>
                <a:tc>
                  <a:txBody>
                    <a:bodyPr/>
                    <a:lstStyle/>
                    <a:p>
                      <a:pPr algn="ctr"/>
                      <a:endParaRPr lang="en-US" sz="1100"/>
                    </a:p>
                  </a:txBody>
                  <a:tcPr>
                    <a:solidFill>
                      <a:schemeClr val="accent5">
                        <a:lumMod val="75000"/>
                      </a:schemeClr>
                    </a:solidFill>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solidFill>
                      <a:schemeClr val="accent5">
                        <a:lumMod val="50000"/>
                      </a:schemeClr>
                    </a:solidFill>
                  </a:tcPr>
                </a:tc>
                <a:tc>
                  <a:txBody>
                    <a:bodyPr/>
                    <a:lstStyle/>
                    <a:p>
                      <a:pPr algn="ctr"/>
                      <a:endParaRPr lang="en-US" sz="1100"/>
                    </a:p>
                  </a:txBody>
                  <a:tcPr>
                    <a:solidFill>
                      <a:schemeClr val="accent5">
                        <a:lumMod val="75000"/>
                      </a:schemeClr>
                    </a:solidFill>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solidFill>
                      <a:schemeClr val="accent5">
                        <a:lumMod val="40000"/>
                        <a:lumOff val="60000"/>
                      </a:schemeClr>
                    </a:solidFill>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extLst>
                  <a:ext uri="{0D108BD9-81ED-4DB2-BD59-A6C34878D82A}">
                    <a16:rowId xmlns:a16="http://schemas.microsoft.com/office/drawing/2014/main" val="4162508991"/>
                  </a:ext>
                </a:extLst>
              </a:tr>
              <a:tr h="274320">
                <a:tc>
                  <a:txBody>
                    <a:bodyPr/>
                    <a:lstStyle/>
                    <a:p>
                      <a:pPr algn="ctr"/>
                      <a:r>
                        <a:rPr lang="en-US" sz="1100"/>
                        <a:t>Hyoscine/</a:t>
                      </a:r>
                    </a:p>
                    <a:p>
                      <a:pPr algn="ctr"/>
                      <a:r>
                        <a:rPr lang="en-US" sz="1100"/>
                        <a:t>Scopolamine</a:t>
                      </a:r>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solidFill>
                      <a:schemeClr val="accent5">
                        <a:lumMod val="50000"/>
                      </a:schemeClr>
                    </a:solidFill>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solidFill>
                      <a:schemeClr val="accent5">
                        <a:lumMod val="50000"/>
                      </a:schemeClr>
                    </a:solidFill>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extLst>
                  <a:ext uri="{0D108BD9-81ED-4DB2-BD59-A6C34878D82A}">
                    <a16:rowId xmlns:a16="http://schemas.microsoft.com/office/drawing/2014/main" val="3344563198"/>
                  </a:ext>
                </a:extLst>
              </a:tr>
              <a:tr h="274320">
                <a:tc>
                  <a:txBody>
                    <a:bodyPr/>
                    <a:lstStyle/>
                    <a:p>
                      <a:pPr algn="ctr"/>
                      <a:r>
                        <a:rPr lang="en-US" sz="1100"/>
                        <a:t>Ondansetron</a:t>
                      </a:r>
                    </a:p>
                  </a:txBody>
                  <a:tcPr/>
                </a:tc>
                <a:tc>
                  <a:txBody>
                    <a:bodyPr/>
                    <a:lstStyle/>
                    <a:p>
                      <a:pPr algn="ctr"/>
                      <a:endParaRPr lang="en-US" sz="1100"/>
                    </a:p>
                  </a:txBody>
                  <a:tcPr/>
                </a:tc>
                <a:tc>
                  <a:txBody>
                    <a:bodyPr/>
                    <a:lstStyle/>
                    <a:p>
                      <a:pPr algn="ctr"/>
                      <a:endParaRPr lang="en-US" sz="1100"/>
                    </a:p>
                  </a:txBody>
                  <a:tcPr>
                    <a:solidFill>
                      <a:schemeClr val="accent5">
                        <a:lumMod val="50000"/>
                      </a:schemeClr>
                    </a:solidFill>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solidFill>
                      <a:schemeClr val="accent5">
                        <a:lumMod val="50000"/>
                      </a:schemeClr>
                    </a:solidFill>
                  </a:tcPr>
                </a:tc>
                <a:tc>
                  <a:txBody>
                    <a:bodyPr/>
                    <a:lstStyle/>
                    <a:p>
                      <a:pPr algn="ctr"/>
                      <a:endParaRPr lang="en-US" sz="1100"/>
                    </a:p>
                  </a:txBody>
                  <a:tcPr/>
                </a:tc>
                <a:tc>
                  <a:txBody>
                    <a:bodyPr/>
                    <a:lstStyle/>
                    <a:p>
                      <a:pPr algn="ctr"/>
                      <a:endParaRPr lang="en-US" sz="1100"/>
                    </a:p>
                  </a:txBody>
                  <a:tcPr/>
                </a:tc>
                <a:tc>
                  <a:txBody>
                    <a:bodyPr/>
                    <a:lstStyle/>
                    <a:p>
                      <a:pPr algn="ctr"/>
                      <a:endParaRPr lang="en-US" sz="1100" dirty="0"/>
                    </a:p>
                  </a:txBody>
                  <a:tcPr>
                    <a:solidFill>
                      <a:schemeClr val="accent5">
                        <a:lumMod val="50000"/>
                      </a:schemeClr>
                    </a:solidFill>
                  </a:tcPr>
                </a:tc>
                <a:tc>
                  <a:txBody>
                    <a:bodyPr/>
                    <a:lstStyle/>
                    <a:p>
                      <a:pPr algn="ctr"/>
                      <a:endParaRPr lang="en-US" sz="1100" dirty="0"/>
                    </a:p>
                  </a:txBody>
                  <a:tcPr/>
                </a:tc>
                <a:tc>
                  <a:txBody>
                    <a:bodyPr/>
                    <a:lstStyle/>
                    <a:p>
                      <a:pPr algn="ctr"/>
                      <a:endParaRPr lang="en-US" sz="1100" dirty="0"/>
                    </a:p>
                  </a:txBody>
                  <a:tcPr/>
                </a:tc>
                <a:tc>
                  <a:txBody>
                    <a:bodyPr/>
                    <a:lstStyle/>
                    <a:p>
                      <a:pPr algn="ctr"/>
                      <a:endParaRPr lang="en-US" sz="1100" dirty="0"/>
                    </a:p>
                  </a:txBody>
                  <a:tcPr/>
                </a:tc>
                <a:tc>
                  <a:txBody>
                    <a:bodyPr/>
                    <a:lstStyle/>
                    <a:p>
                      <a:pPr algn="ctr"/>
                      <a:endParaRPr lang="en-US" sz="1100" dirty="0"/>
                    </a:p>
                  </a:txBody>
                  <a:tcPr/>
                </a:tc>
                <a:tc>
                  <a:txBody>
                    <a:bodyPr/>
                    <a:lstStyle/>
                    <a:p>
                      <a:pPr algn="ctr"/>
                      <a:endParaRPr lang="en-US" sz="1100" dirty="0"/>
                    </a:p>
                  </a:txBody>
                  <a:tcPr/>
                </a:tc>
                <a:extLst>
                  <a:ext uri="{0D108BD9-81ED-4DB2-BD59-A6C34878D82A}">
                    <a16:rowId xmlns:a16="http://schemas.microsoft.com/office/drawing/2014/main" val="1544760522"/>
                  </a:ext>
                </a:extLst>
              </a:tr>
              <a:tr h="274320">
                <a:tc>
                  <a:txBody>
                    <a:bodyPr/>
                    <a:lstStyle/>
                    <a:p>
                      <a:pPr algn="ctr"/>
                      <a:r>
                        <a:rPr lang="en-US" sz="1100"/>
                        <a:t>Mirtazapine</a:t>
                      </a:r>
                    </a:p>
                  </a:txBody>
                  <a:tcPr/>
                </a:tc>
                <a:tc>
                  <a:txBody>
                    <a:bodyPr/>
                    <a:lstStyle/>
                    <a:p>
                      <a:pPr algn="ctr"/>
                      <a:endParaRPr lang="en-US" sz="1100"/>
                    </a:p>
                  </a:txBody>
                  <a:tcPr/>
                </a:tc>
                <a:tc>
                  <a:txBody>
                    <a:bodyPr/>
                    <a:lstStyle/>
                    <a:p>
                      <a:pPr algn="ctr"/>
                      <a:endParaRPr lang="en-US" sz="1100"/>
                    </a:p>
                  </a:txBody>
                  <a:tcPr>
                    <a:solidFill>
                      <a:schemeClr val="accent5">
                        <a:lumMod val="50000"/>
                      </a:schemeClr>
                    </a:solidFill>
                  </a:tcPr>
                </a:tc>
                <a:tc>
                  <a:txBody>
                    <a:bodyPr/>
                    <a:lstStyle/>
                    <a:p>
                      <a:pPr algn="ctr"/>
                      <a:endParaRPr lang="en-US" sz="1100"/>
                    </a:p>
                  </a:txBody>
                  <a:tcPr/>
                </a:tc>
                <a:tc>
                  <a:txBody>
                    <a:bodyPr/>
                    <a:lstStyle/>
                    <a:p>
                      <a:pPr algn="ctr"/>
                      <a:endParaRPr lang="en-US" sz="1100"/>
                    </a:p>
                  </a:txBody>
                  <a:tcPr>
                    <a:solidFill>
                      <a:schemeClr val="accent5">
                        <a:lumMod val="50000"/>
                      </a:schemeClr>
                    </a:solidFill>
                  </a:tcPr>
                </a:tc>
                <a:tc>
                  <a:txBody>
                    <a:bodyPr/>
                    <a:lstStyle/>
                    <a:p>
                      <a:pPr algn="ctr"/>
                      <a:endParaRPr lang="en-US" sz="1100"/>
                    </a:p>
                  </a:txBody>
                  <a:tcPr>
                    <a:solidFill>
                      <a:schemeClr val="accent5">
                        <a:lumMod val="60000"/>
                        <a:lumOff val="40000"/>
                      </a:schemeClr>
                    </a:solidFill>
                  </a:tcPr>
                </a:tc>
                <a:tc>
                  <a:txBody>
                    <a:bodyPr/>
                    <a:lstStyle/>
                    <a:p>
                      <a:pPr algn="ctr"/>
                      <a:endParaRPr lang="en-US" sz="1100"/>
                    </a:p>
                  </a:txBody>
                  <a:tcPr>
                    <a:solidFill>
                      <a:schemeClr val="accent5">
                        <a:lumMod val="50000"/>
                      </a:schemeClr>
                    </a:solidFill>
                  </a:tcPr>
                </a:tc>
                <a:tc>
                  <a:txBody>
                    <a:bodyPr/>
                    <a:lstStyle/>
                    <a:p>
                      <a:pPr algn="ctr"/>
                      <a:endParaRPr lang="en-US" sz="1100"/>
                    </a:p>
                  </a:txBody>
                  <a:tcPr>
                    <a:solidFill>
                      <a:schemeClr val="accent5">
                        <a:lumMod val="50000"/>
                      </a:schemeClr>
                    </a:solidFill>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solidFill>
                      <a:schemeClr val="accent5">
                        <a:lumMod val="50000"/>
                      </a:schemeClr>
                    </a:solidFill>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extLst>
                  <a:ext uri="{0D108BD9-81ED-4DB2-BD59-A6C34878D82A}">
                    <a16:rowId xmlns:a16="http://schemas.microsoft.com/office/drawing/2014/main" val="2363806390"/>
                  </a:ext>
                </a:extLst>
              </a:tr>
              <a:tr h="274320">
                <a:tc>
                  <a:txBody>
                    <a:bodyPr/>
                    <a:lstStyle/>
                    <a:p>
                      <a:pPr algn="ctr"/>
                      <a:r>
                        <a:rPr lang="en-US" sz="1100" dirty="0" err="1"/>
                        <a:t>Aprepitant</a:t>
                      </a:r>
                      <a:endParaRPr lang="en-US" sz="1100" dirty="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solidFill>
                      <a:schemeClr val="accent5">
                        <a:lumMod val="50000"/>
                      </a:schemeClr>
                    </a:solidFill>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solidFill>
                      <a:schemeClr val="accent5">
                        <a:lumMod val="60000"/>
                        <a:lumOff val="40000"/>
                      </a:schemeClr>
                    </a:solidFill>
                  </a:tcPr>
                </a:tc>
                <a:tc>
                  <a:txBody>
                    <a:bodyPr/>
                    <a:lstStyle/>
                    <a:p>
                      <a:pPr algn="ctr"/>
                      <a:endParaRPr lang="en-US" sz="1100"/>
                    </a:p>
                  </a:txBody>
                  <a:tcPr/>
                </a:tc>
                <a:tc>
                  <a:txBody>
                    <a:bodyPr/>
                    <a:lstStyle/>
                    <a:p>
                      <a:pPr algn="ctr"/>
                      <a:endParaRPr lang="en-US" sz="1100"/>
                    </a:p>
                  </a:txBody>
                  <a:tcPr/>
                </a:tc>
                <a:extLst>
                  <a:ext uri="{0D108BD9-81ED-4DB2-BD59-A6C34878D82A}">
                    <a16:rowId xmlns:a16="http://schemas.microsoft.com/office/drawing/2014/main" val="1720492425"/>
                  </a:ext>
                </a:extLst>
              </a:tr>
              <a:tr h="274320">
                <a:tc>
                  <a:txBody>
                    <a:bodyPr/>
                    <a:lstStyle/>
                    <a:p>
                      <a:pPr algn="ctr"/>
                      <a:r>
                        <a:rPr lang="en-US" sz="1100" dirty="0"/>
                        <a:t>Lorazepam</a:t>
                      </a:r>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solidFill>
                      <a:schemeClr val="accent4">
                        <a:lumMod val="75000"/>
                      </a:schemeClr>
                    </a:solidFill>
                  </a:tcPr>
                </a:tc>
                <a:tc>
                  <a:txBody>
                    <a:bodyPr/>
                    <a:lstStyle/>
                    <a:p>
                      <a:pPr algn="ctr"/>
                      <a:endParaRPr lang="en-US" sz="1100"/>
                    </a:p>
                  </a:txBody>
                  <a:tcPr/>
                </a:tc>
                <a:extLst>
                  <a:ext uri="{0D108BD9-81ED-4DB2-BD59-A6C34878D82A}">
                    <a16:rowId xmlns:a16="http://schemas.microsoft.com/office/drawing/2014/main" val="877189933"/>
                  </a:ext>
                </a:extLst>
              </a:tr>
              <a:tr h="274320">
                <a:tc>
                  <a:txBody>
                    <a:bodyPr/>
                    <a:lstStyle/>
                    <a:p>
                      <a:pPr algn="ctr"/>
                      <a:r>
                        <a:rPr lang="en-US" sz="1100"/>
                        <a:t>Dexamethasone*</a:t>
                      </a:r>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r>
                        <a:rPr lang="en-US" sz="1100"/>
                        <a:t>?</a:t>
                      </a:r>
                    </a:p>
                  </a:txBody>
                  <a:tcPr/>
                </a:tc>
                <a:tc>
                  <a:txBody>
                    <a:bodyPr/>
                    <a:lstStyle/>
                    <a:p>
                      <a:pPr algn="ctr"/>
                      <a:endParaRPr lang="en-US" sz="1100"/>
                    </a:p>
                  </a:txBody>
                  <a:tcPr/>
                </a:tc>
                <a:extLst>
                  <a:ext uri="{0D108BD9-81ED-4DB2-BD59-A6C34878D82A}">
                    <a16:rowId xmlns:a16="http://schemas.microsoft.com/office/drawing/2014/main" val="3443240869"/>
                  </a:ext>
                </a:extLst>
              </a:tr>
              <a:tr h="274320">
                <a:tc>
                  <a:txBody>
                    <a:bodyPr/>
                    <a:lstStyle/>
                    <a:p>
                      <a:pPr algn="ctr"/>
                      <a:r>
                        <a:rPr lang="en-US" sz="1100"/>
                        <a:t>Marijuana/</a:t>
                      </a:r>
                    </a:p>
                    <a:p>
                      <a:pPr algn="ctr"/>
                      <a:r>
                        <a:rPr lang="en-US" sz="1100"/>
                        <a:t>Dronabinol</a:t>
                      </a:r>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a:p>
                  </a:txBody>
                  <a:tcPr/>
                </a:tc>
                <a:tc>
                  <a:txBody>
                    <a:bodyPr/>
                    <a:lstStyle/>
                    <a:p>
                      <a:pPr algn="ctr"/>
                      <a:endParaRPr lang="en-US" sz="1100" dirty="0"/>
                    </a:p>
                  </a:txBody>
                  <a:tcPr>
                    <a:solidFill>
                      <a:schemeClr val="accent4">
                        <a:lumMod val="75000"/>
                      </a:schemeClr>
                    </a:solidFill>
                  </a:tcPr>
                </a:tc>
                <a:extLst>
                  <a:ext uri="{0D108BD9-81ED-4DB2-BD59-A6C34878D82A}">
                    <a16:rowId xmlns:a16="http://schemas.microsoft.com/office/drawing/2014/main" val="2182510622"/>
                  </a:ext>
                </a:extLst>
              </a:tr>
            </a:tbl>
          </a:graphicData>
        </a:graphic>
      </p:graphicFrame>
      <p:sp>
        <p:nvSpPr>
          <p:cNvPr id="3" name="Title 2">
            <a:extLst>
              <a:ext uri="{FF2B5EF4-FFF2-40B4-BE49-F238E27FC236}">
                <a16:creationId xmlns:a16="http://schemas.microsoft.com/office/drawing/2014/main" id="{1A99CFA5-A0B4-4A88-A4C2-8233CAFA0A06}"/>
              </a:ext>
            </a:extLst>
          </p:cNvPr>
          <p:cNvSpPr>
            <a:spLocks noGrp="1"/>
          </p:cNvSpPr>
          <p:nvPr>
            <p:ph type="title"/>
          </p:nvPr>
        </p:nvSpPr>
        <p:spPr/>
        <p:txBody>
          <a:bodyPr/>
          <a:lstStyle/>
          <a:p>
            <a:r>
              <a:rPr lang="en-US"/>
              <a:t>Antiemetic Medications</a:t>
            </a:r>
          </a:p>
        </p:txBody>
      </p:sp>
      <p:sp>
        <p:nvSpPr>
          <p:cNvPr id="5" name="TextBox 4">
            <a:extLst>
              <a:ext uri="{FF2B5EF4-FFF2-40B4-BE49-F238E27FC236}">
                <a16:creationId xmlns:a16="http://schemas.microsoft.com/office/drawing/2014/main" id="{A6532BBD-2C12-4B0D-B000-8F450CDD9DCD}"/>
              </a:ext>
            </a:extLst>
          </p:cNvPr>
          <p:cNvSpPr txBox="1"/>
          <p:nvPr/>
        </p:nvSpPr>
        <p:spPr>
          <a:xfrm>
            <a:off x="7404847" y="6046128"/>
            <a:ext cx="4867038" cy="830997"/>
          </a:xfrm>
          <a:prstGeom prst="rect">
            <a:avLst/>
          </a:prstGeom>
          <a:noFill/>
        </p:spPr>
        <p:txBody>
          <a:bodyPr wrap="none" rtlCol="0" anchor="b">
            <a:spAutoFit/>
          </a:bodyPr>
          <a:lstStyle/>
          <a:p>
            <a:r>
              <a:rPr lang="en-US" sz="800"/>
              <a:t>Red: antagonist, green: agonist, shades of red and green indicate relative potency</a:t>
            </a:r>
          </a:p>
          <a:p>
            <a:r>
              <a:rPr lang="en-US" sz="800"/>
              <a:t>Modified from Clinical Interventions in Aging (2011)6: 243-259 &amp; Goodman &amp; Gilman Table 16-2</a:t>
            </a:r>
          </a:p>
          <a:p>
            <a:endParaRPr lang="en-US" sz="800"/>
          </a:p>
          <a:p>
            <a:r>
              <a:rPr lang="en-US" sz="800"/>
              <a:t>CB1: cannabinoid 1 receptor</a:t>
            </a:r>
          </a:p>
          <a:p>
            <a:r>
              <a:rPr lang="en-US" sz="800"/>
              <a:t>*mechanism unclear to date</a:t>
            </a:r>
          </a:p>
          <a:p>
            <a:r>
              <a:rPr lang="en-US" sz="800"/>
              <a:t>**the potency of metoclopramide’s antagonism of 5HT2 is dose-related &amp; not significant at lower doses</a:t>
            </a:r>
          </a:p>
        </p:txBody>
      </p:sp>
    </p:spTree>
    <p:extLst>
      <p:ext uri="{BB962C8B-B14F-4D97-AF65-F5344CB8AC3E}">
        <p14:creationId xmlns:p14="http://schemas.microsoft.com/office/powerpoint/2010/main" val="2722222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E87E-FE40-4AC7-9F2B-52E25FABE445}"/>
              </a:ext>
            </a:extLst>
          </p:cNvPr>
          <p:cNvSpPr>
            <a:spLocks noGrp="1"/>
          </p:cNvSpPr>
          <p:nvPr>
            <p:ph type="title"/>
          </p:nvPr>
        </p:nvSpPr>
        <p:spPr>
          <a:xfrm>
            <a:off x="494491" y="-141784"/>
            <a:ext cx="10320062" cy="1407505"/>
          </a:xfrm>
        </p:spPr>
        <p:txBody>
          <a:bodyPr/>
          <a:lstStyle/>
          <a:p>
            <a:r>
              <a:rPr lang="en-US" dirty="0"/>
              <a:t>Meet Neil</a:t>
            </a:r>
          </a:p>
        </p:txBody>
      </p:sp>
      <p:sp>
        <p:nvSpPr>
          <p:cNvPr id="3" name="Text Placeholder 2">
            <a:extLst>
              <a:ext uri="{FF2B5EF4-FFF2-40B4-BE49-F238E27FC236}">
                <a16:creationId xmlns:a16="http://schemas.microsoft.com/office/drawing/2014/main" id="{0A722C98-5306-47D0-B0E2-9AC5984D7AFF}"/>
              </a:ext>
            </a:extLst>
          </p:cNvPr>
          <p:cNvSpPr>
            <a:spLocks noGrp="1"/>
          </p:cNvSpPr>
          <p:nvPr>
            <p:ph type="body" idx="1"/>
          </p:nvPr>
        </p:nvSpPr>
        <p:spPr/>
        <p:txBody>
          <a:bodyPr>
            <a:normAutofit/>
          </a:bodyPr>
          <a:lstStyle/>
          <a:p>
            <a:r>
              <a:rPr lang="en-US" sz="2800" dirty="0"/>
              <a:t>Social history</a:t>
            </a:r>
          </a:p>
        </p:txBody>
      </p:sp>
      <p:sp>
        <p:nvSpPr>
          <p:cNvPr id="4" name="Content Placeholder 3">
            <a:extLst>
              <a:ext uri="{FF2B5EF4-FFF2-40B4-BE49-F238E27FC236}">
                <a16:creationId xmlns:a16="http://schemas.microsoft.com/office/drawing/2014/main" id="{C4D7086A-E4C4-4603-879C-5CC7A50AD967}"/>
              </a:ext>
            </a:extLst>
          </p:cNvPr>
          <p:cNvSpPr>
            <a:spLocks noGrp="1"/>
          </p:cNvSpPr>
          <p:nvPr>
            <p:ph sz="half" idx="2"/>
          </p:nvPr>
        </p:nvSpPr>
        <p:spPr/>
        <p:txBody>
          <a:bodyPr>
            <a:normAutofit/>
          </a:bodyPr>
          <a:lstStyle/>
          <a:p>
            <a:pPr>
              <a:buFont typeface="Arial" panose="020B0604020202020204" pitchFamily="34" charset="0"/>
              <a:buChar char="•"/>
            </a:pPr>
            <a:r>
              <a:rPr lang="en-US" sz="2600" dirty="0"/>
              <a:t>Widowed with two adult daughters</a:t>
            </a:r>
          </a:p>
          <a:p>
            <a:pPr>
              <a:buFont typeface="Arial" panose="020B0604020202020204" pitchFamily="34" charset="0"/>
              <a:buChar char="•"/>
            </a:pPr>
            <a:r>
              <a:rPr lang="en-US" sz="2600" dirty="0"/>
              <a:t>Retired engineer</a:t>
            </a:r>
          </a:p>
          <a:p>
            <a:pPr>
              <a:buFont typeface="Arial" panose="020B0604020202020204" pitchFamily="34" charset="0"/>
              <a:buChar char="•"/>
            </a:pPr>
            <a:r>
              <a:rPr lang="en-US" sz="2600" dirty="0"/>
              <a:t>Occupies his time with home renovation and woodworking</a:t>
            </a:r>
          </a:p>
        </p:txBody>
      </p:sp>
      <p:sp>
        <p:nvSpPr>
          <p:cNvPr id="5" name="Text Placeholder 4">
            <a:extLst>
              <a:ext uri="{FF2B5EF4-FFF2-40B4-BE49-F238E27FC236}">
                <a16:creationId xmlns:a16="http://schemas.microsoft.com/office/drawing/2014/main" id="{3F9C6E47-D28A-466A-BEF5-B9C4BCCDE2F2}"/>
              </a:ext>
            </a:extLst>
          </p:cNvPr>
          <p:cNvSpPr>
            <a:spLocks noGrp="1"/>
          </p:cNvSpPr>
          <p:nvPr>
            <p:ph type="body" sz="quarter" idx="3"/>
          </p:nvPr>
        </p:nvSpPr>
        <p:spPr/>
        <p:txBody>
          <a:bodyPr>
            <a:noAutofit/>
          </a:bodyPr>
          <a:lstStyle/>
          <a:p>
            <a:r>
              <a:rPr lang="en-US" sz="2800" dirty="0"/>
              <a:t>PMH, medications, and allergies</a:t>
            </a:r>
          </a:p>
        </p:txBody>
      </p:sp>
      <p:sp>
        <p:nvSpPr>
          <p:cNvPr id="7" name="Content Placeholder 5">
            <a:extLst>
              <a:ext uri="{FF2B5EF4-FFF2-40B4-BE49-F238E27FC236}">
                <a16:creationId xmlns:a16="http://schemas.microsoft.com/office/drawing/2014/main" id="{83A34EB1-46BE-4A01-869F-4CD1D50ED299}"/>
              </a:ext>
            </a:extLst>
          </p:cNvPr>
          <p:cNvSpPr>
            <a:spLocks noGrp="1"/>
          </p:cNvSpPr>
          <p:nvPr>
            <p:ph sz="quarter" idx="4"/>
          </p:nvPr>
        </p:nvSpPr>
        <p:spPr>
          <a:xfrm>
            <a:off x="6103938" y="2954338"/>
            <a:ext cx="4899025" cy="2790825"/>
          </a:xfrm>
        </p:spPr>
        <p:txBody>
          <a:bodyPr>
            <a:noAutofit/>
          </a:bodyPr>
          <a:lstStyle/>
          <a:p>
            <a:pPr>
              <a:buFont typeface="Arial" panose="020B0604020202020204" pitchFamily="34" charset="0"/>
              <a:buChar char="•"/>
            </a:pPr>
            <a:r>
              <a:rPr lang="en-US" sz="2400" u="sng" dirty="0"/>
              <a:t>PMH:</a:t>
            </a:r>
            <a:r>
              <a:rPr lang="en-US" sz="2400" dirty="0"/>
              <a:t> none</a:t>
            </a:r>
          </a:p>
          <a:p>
            <a:r>
              <a:rPr lang="en-US" sz="2400" u="sng" dirty="0"/>
              <a:t>Medications:</a:t>
            </a:r>
            <a:r>
              <a:rPr lang="en-US" sz="2400" dirty="0"/>
              <a:t> ibuprofen 200 mg by mouth twice daily PRN, gabapentin 600 mg by mouth every 8 hours, duloxetine 60 mg by mouth daily, prochlorperazine 10 mg by mouth every 6 hours as needed for nausea/vomiting</a:t>
            </a:r>
          </a:p>
          <a:p>
            <a:pPr>
              <a:buFont typeface="Arial" panose="020B0604020202020204" pitchFamily="34" charset="0"/>
              <a:buChar char="•"/>
            </a:pPr>
            <a:r>
              <a:rPr lang="en-US" sz="2400" u="sng" dirty="0"/>
              <a:t>Allergies:</a:t>
            </a:r>
            <a:r>
              <a:rPr lang="en-US" sz="2400" dirty="0"/>
              <a:t> hydrocodone/APAP – paranoia</a:t>
            </a:r>
          </a:p>
        </p:txBody>
      </p:sp>
    </p:spTree>
    <p:extLst>
      <p:ext uri="{BB962C8B-B14F-4D97-AF65-F5344CB8AC3E}">
        <p14:creationId xmlns:p14="http://schemas.microsoft.com/office/powerpoint/2010/main" val="260583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P spid="7"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19AB8-958E-5052-6AC3-2BA84E901BE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CF78EE-EA17-99A8-EB1B-63935AACCFD3}"/>
              </a:ext>
            </a:extLst>
          </p:cNvPr>
          <p:cNvSpPr>
            <a:spLocks noGrp="1"/>
          </p:cNvSpPr>
          <p:nvPr>
            <p:ph idx="1"/>
          </p:nvPr>
        </p:nvSpPr>
        <p:spPr/>
        <p:txBody>
          <a:bodyPr vert="horz" lIns="91440" tIns="45720" rIns="91440" bIns="45720" rtlCol="0" anchor="t">
            <a:normAutofit fontScale="92500" lnSpcReduction="20000"/>
          </a:bodyPr>
          <a:lstStyle/>
          <a:p>
            <a:r>
              <a:rPr lang="en-US" dirty="0"/>
              <a:t>Pathophysiology and targeted medications are key</a:t>
            </a:r>
          </a:p>
          <a:p>
            <a:pPr lvl="1"/>
            <a:r>
              <a:rPr lang="en-US" dirty="0"/>
              <a:t>Similar to how we approach pain management</a:t>
            </a:r>
          </a:p>
          <a:p>
            <a:r>
              <a:rPr lang="en-US" dirty="0"/>
              <a:t>Drug-drug interactions</a:t>
            </a:r>
          </a:p>
          <a:p>
            <a:r>
              <a:rPr lang="en-US" dirty="0"/>
              <a:t>QTc prolongation</a:t>
            </a:r>
            <a:endParaRPr lang="en-US" dirty="0">
              <a:cs typeface="Arial"/>
            </a:endParaRPr>
          </a:p>
          <a:p>
            <a:r>
              <a:rPr lang="en-US" dirty="0"/>
              <a:t>Movement disorder – caution with dopaminergic agents</a:t>
            </a:r>
          </a:p>
          <a:p>
            <a:r>
              <a:rPr lang="en-US" dirty="0">
                <a:cs typeface="Arial"/>
              </a:rPr>
              <a:t>Risk of bowel obstruction – caution with metoclopramide, PAMORAs</a:t>
            </a:r>
          </a:p>
          <a:p>
            <a:r>
              <a:rPr lang="en-US" dirty="0"/>
              <a:t>Constipation – caution with ondansetron</a:t>
            </a:r>
          </a:p>
          <a:p>
            <a:pPr lvl="1"/>
            <a:r>
              <a:rPr lang="en-US" dirty="0"/>
              <a:t>Treat constipation as part of nausea management!</a:t>
            </a:r>
          </a:p>
          <a:p>
            <a:r>
              <a:rPr lang="en-US" dirty="0"/>
              <a:t>Ask about vision and motion sickness</a:t>
            </a:r>
          </a:p>
          <a:p>
            <a:pPr lvl="1"/>
            <a:r>
              <a:rPr lang="en-US" dirty="0"/>
              <a:t>E.g., patient has emesis after imaging during hospitalization</a:t>
            </a:r>
          </a:p>
          <a:p>
            <a:r>
              <a:rPr lang="en-US" dirty="0"/>
              <a:t>Hot showers can help with Cannabis Hyperemesis Syndrome</a:t>
            </a:r>
          </a:p>
        </p:txBody>
      </p:sp>
      <p:sp>
        <p:nvSpPr>
          <p:cNvPr id="3" name="Title 2">
            <a:extLst>
              <a:ext uri="{FF2B5EF4-FFF2-40B4-BE49-F238E27FC236}">
                <a16:creationId xmlns:a16="http://schemas.microsoft.com/office/drawing/2014/main" id="{2B78EABA-55FE-C8B7-42E1-B0B53393CFDE}"/>
              </a:ext>
            </a:extLst>
          </p:cNvPr>
          <p:cNvSpPr>
            <a:spLocks noGrp="1"/>
          </p:cNvSpPr>
          <p:nvPr>
            <p:ph type="title"/>
          </p:nvPr>
        </p:nvSpPr>
        <p:spPr/>
        <p:txBody>
          <a:bodyPr/>
          <a:lstStyle/>
          <a:p>
            <a:r>
              <a:rPr lang="en-US"/>
              <a:t>Clinical Pearls for Choosing Anti-Emetic</a:t>
            </a:r>
          </a:p>
        </p:txBody>
      </p:sp>
    </p:spTree>
    <p:extLst>
      <p:ext uri="{BB962C8B-B14F-4D97-AF65-F5344CB8AC3E}">
        <p14:creationId xmlns:p14="http://schemas.microsoft.com/office/powerpoint/2010/main" val="290661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80D76-806F-4F9D-8C97-D237C9D440B8}"/>
              </a:ext>
            </a:extLst>
          </p:cNvPr>
          <p:cNvSpPr>
            <a:spLocks noGrp="1"/>
          </p:cNvSpPr>
          <p:nvPr>
            <p:ph type="title"/>
          </p:nvPr>
        </p:nvSpPr>
        <p:spPr/>
        <p:txBody>
          <a:bodyPr/>
          <a:lstStyle/>
          <a:p>
            <a:r>
              <a:rPr lang="en-US" dirty="0"/>
              <a:t>Back to Neil</a:t>
            </a:r>
          </a:p>
        </p:txBody>
      </p:sp>
      <p:sp>
        <p:nvSpPr>
          <p:cNvPr id="3" name="Content Placeholder 2">
            <a:extLst>
              <a:ext uri="{FF2B5EF4-FFF2-40B4-BE49-F238E27FC236}">
                <a16:creationId xmlns:a16="http://schemas.microsoft.com/office/drawing/2014/main" id="{212DCEC8-F607-4B81-86F6-9FEB7443E851}"/>
              </a:ext>
            </a:extLst>
          </p:cNvPr>
          <p:cNvSpPr>
            <a:spLocks noGrp="1"/>
          </p:cNvSpPr>
          <p:nvPr>
            <p:ph idx="1"/>
          </p:nvPr>
        </p:nvSpPr>
        <p:spPr/>
        <p:txBody>
          <a:bodyPr>
            <a:normAutofit lnSpcReduction="10000"/>
          </a:bodyPr>
          <a:lstStyle/>
          <a:p>
            <a:r>
              <a:rPr lang="en-US" dirty="0"/>
              <a:t>He reports crampy abdominal pain, does not smoke much cannabis, nausea no better with hot shower, nausea worse with eating and drinking. Having BM daily but small, however doesn’t eat much. Ondansetron was added without improvement.</a:t>
            </a:r>
          </a:p>
          <a:p>
            <a:r>
              <a:rPr lang="en-US" dirty="0"/>
              <a:t>CT scan shows fecal impaction and cancer progression</a:t>
            </a:r>
          </a:p>
          <a:p>
            <a:r>
              <a:rPr lang="en-US" dirty="0"/>
              <a:t>Plan:</a:t>
            </a:r>
          </a:p>
          <a:p>
            <a:pPr marL="514350" indent="-514350">
              <a:buFont typeface="+mj-lt"/>
              <a:buAutoNum type="arabicPeriod"/>
            </a:pPr>
            <a:r>
              <a:rPr lang="en-US" dirty="0"/>
              <a:t>Treat constipation with stimulant laxative</a:t>
            </a:r>
          </a:p>
          <a:p>
            <a:pPr marL="514350" indent="-514350">
              <a:buFont typeface="+mj-lt"/>
              <a:buAutoNum type="arabicPeriod"/>
            </a:pPr>
            <a:r>
              <a:rPr lang="en-US" dirty="0"/>
              <a:t>Stop ondansetron</a:t>
            </a:r>
          </a:p>
          <a:p>
            <a:pPr marL="514350" indent="-514350">
              <a:buFont typeface="+mj-lt"/>
              <a:buAutoNum type="arabicPeriod"/>
            </a:pPr>
            <a:r>
              <a:rPr lang="en-US" dirty="0"/>
              <a:t>Consider olanzapine for generalized nausea</a:t>
            </a:r>
          </a:p>
          <a:p>
            <a:pPr marL="514350" indent="-514350">
              <a:buFont typeface="+mj-lt"/>
              <a:buAutoNum type="arabicPeriod"/>
            </a:pPr>
            <a:r>
              <a:rPr lang="en-US" dirty="0"/>
              <a:t>Steroid may help both tumor pain and nausea</a:t>
            </a:r>
          </a:p>
          <a:p>
            <a:endParaRPr lang="en-US" dirty="0"/>
          </a:p>
        </p:txBody>
      </p:sp>
    </p:spTree>
    <p:extLst>
      <p:ext uri="{BB962C8B-B14F-4D97-AF65-F5344CB8AC3E}">
        <p14:creationId xmlns:p14="http://schemas.microsoft.com/office/powerpoint/2010/main" val="275420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FCF60-8303-145B-D8ED-A0FA383C75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863A46-9B96-3F6A-F323-06F3BE84DF1B}"/>
              </a:ext>
            </a:extLst>
          </p:cNvPr>
          <p:cNvSpPr>
            <a:spLocks noGrp="1"/>
          </p:cNvSpPr>
          <p:nvPr>
            <p:ph type="title"/>
          </p:nvPr>
        </p:nvSpPr>
        <p:spPr/>
        <p:txBody>
          <a:bodyPr/>
          <a:lstStyle/>
          <a:p>
            <a:r>
              <a:rPr lang="en-US" dirty="0"/>
              <a:t>COMMUNICATION</a:t>
            </a:r>
          </a:p>
        </p:txBody>
      </p:sp>
    </p:spTree>
    <p:extLst>
      <p:ext uri="{BB962C8B-B14F-4D97-AF65-F5344CB8AC3E}">
        <p14:creationId xmlns:p14="http://schemas.microsoft.com/office/powerpoint/2010/main" val="21481015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E3CDD-533E-65B5-9E31-12D7328C27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D98507-0220-F72C-EEF6-04AC9EDC6ADB}"/>
              </a:ext>
            </a:extLst>
          </p:cNvPr>
          <p:cNvSpPr>
            <a:spLocks noGrp="1"/>
          </p:cNvSpPr>
          <p:nvPr>
            <p:ph type="title"/>
          </p:nvPr>
        </p:nvSpPr>
        <p:spPr/>
        <p:txBody>
          <a:bodyPr/>
          <a:lstStyle/>
          <a:p>
            <a:r>
              <a:rPr lang="en-US" dirty="0"/>
              <a:t>Neil returns to the hospital</a:t>
            </a:r>
          </a:p>
        </p:txBody>
      </p:sp>
      <p:sp>
        <p:nvSpPr>
          <p:cNvPr id="3" name="Content Placeholder 2">
            <a:extLst>
              <a:ext uri="{FF2B5EF4-FFF2-40B4-BE49-F238E27FC236}">
                <a16:creationId xmlns:a16="http://schemas.microsoft.com/office/drawing/2014/main" id="{27B6D6B2-E2BD-BE77-B841-DAC581792BF2}"/>
              </a:ext>
            </a:extLst>
          </p:cNvPr>
          <p:cNvSpPr>
            <a:spLocks noGrp="1"/>
          </p:cNvSpPr>
          <p:nvPr>
            <p:ph idx="1"/>
          </p:nvPr>
        </p:nvSpPr>
        <p:spPr/>
        <p:txBody>
          <a:bodyPr>
            <a:normAutofit/>
          </a:bodyPr>
          <a:lstStyle/>
          <a:p>
            <a:r>
              <a:rPr lang="en-US" dirty="0"/>
              <a:t>Neil was discharged from the hospital 6 weeks ago. He returns to the hospital for periodic confusion, low appetite, and weight loss. He presents to ED and has AKI again. CT scan shows progressive liver and lung metastases despite resuming systemic treatment since the last hospitalization. He is awake but still hypotensive after 2 L IVFs given overnight. His telemetry shows few PVCs. He is now on 2L supplemental oxygen</a:t>
            </a:r>
          </a:p>
          <a:p>
            <a:endParaRPr lang="en-US" dirty="0"/>
          </a:p>
          <a:p>
            <a:r>
              <a:rPr lang="en-US" dirty="0"/>
              <a:t>Family is at bedside </a:t>
            </a:r>
          </a:p>
          <a:p>
            <a:endParaRPr lang="en-US" dirty="0"/>
          </a:p>
        </p:txBody>
      </p:sp>
    </p:spTree>
    <p:extLst>
      <p:ext uri="{BB962C8B-B14F-4D97-AF65-F5344CB8AC3E}">
        <p14:creationId xmlns:p14="http://schemas.microsoft.com/office/powerpoint/2010/main" val="395682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55272-245C-E091-E468-24150D1FB75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B0215D-5AA4-139B-B869-B3A2660A4E9A}"/>
              </a:ext>
            </a:extLst>
          </p:cNvPr>
          <p:cNvSpPr>
            <a:spLocks noGrp="1"/>
          </p:cNvSpPr>
          <p:nvPr>
            <p:ph idx="1"/>
          </p:nvPr>
        </p:nvSpPr>
        <p:spPr/>
        <p:txBody>
          <a:bodyPr/>
          <a:lstStyle/>
          <a:p>
            <a:r>
              <a:rPr lang="en-US" dirty="0"/>
              <a:t>Develop inpatient management plans for cancer-related pain based on cancer pain pathophysiology</a:t>
            </a:r>
          </a:p>
          <a:p>
            <a:r>
              <a:rPr lang="en-US" dirty="0"/>
              <a:t>Develop inpatient management plan for cancer-related intractable nausea and vomiting based on pathophysiology</a:t>
            </a:r>
          </a:p>
          <a:p>
            <a:r>
              <a:rPr lang="en-US" b="1" dirty="0"/>
              <a:t>Use communication frameworks in patient and family conversations regarding change in cancer trajectory</a:t>
            </a:r>
          </a:p>
          <a:p>
            <a:pPr marL="0" indent="0">
              <a:buNone/>
            </a:pPr>
            <a:endParaRPr lang="en-US" dirty="0"/>
          </a:p>
        </p:txBody>
      </p:sp>
      <p:sp>
        <p:nvSpPr>
          <p:cNvPr id="3" name="Title 2">
            <a:extLst>
              <a:ext uri="{FF2B5EF4-FFF2-40B4-BE49-F238E27FC236}">
                <a16:creationId xmlns:a16="http://schemas.microsoft.com/office/drawing/2014/main" id="{9AE5F363-2A16-240F-EA3A-04F7543D0BBC}"/>
              </a:ext>
            </a:extLst>
          </p:cNvPr>
          <p:cNvSpPr>
            <a:spLocks noGrp="1"/>
          </p:cNvSpPr>
          <p:nvPr>
            <p:ph type="title"/>
          </p:nvPr>
        </p:nvSpPr>
        <p:spPr/>
        <p:txBody>
          <a:bodyPr/>
          <a:lstStyle/>
          <a:p>
            <a:r>
              <a:rPr lang="en-US" dirty="0"/>
              <a:t>Objectives</a:t>
            </a:r>
          </a:p>
        </p:txBody>
      </p:sp>
    </p:spTree>
    <p:extLst>
      <p:ext uri="{BB962C8B-B14F-4D97-AF65-F5344CB8AC3E}">
        <p14:creationId xmlns:p14="http://schemas.microsoft.com/office/powerpoint/2010/main" val="29420712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D350CB-D06C-43ED-A0B0-F8B2FC7914D5}"/>
              </a:ext>
            </a:extLst>
          </p:cNvPr>
          <p:cNvSpPr>
            <a:spLocks noGrp="1"/>
          </p:cNvSpPr>
          <p:nvPr>
            <p:ph idx="1"/>
          </p:nvPr>
        </p:nvSpPr>
        <p:spPr/>
        <p:txBody>
          <a:bodyPr>
            <a:normAutofit/>
          </a:bodyPr>
          <a:lstStyle/>
          <a:p>
            <a:r>
              <a:rPr lang="en-US" dirty="0"/>
              <a:t>GUIDE</a:t>
            </a:r>
          </a:p>
          <a:p>
            <a:pPr lvl="1"/>
            <a:r>
              <a:rPr lang="en-US" dirty="0"/>
              <a:t>Get Ready – Info, People Place</a:t>
            </a:r>
          </a:p>
          <a:p>
            <a:pPr lvl="1"/>
            <a:r>
              <a:rPr lang="en-US" dirty="0"/>
              <a:t>Understand what the patient/family knows</a:t>
            </a:r>
          </a:p>
          <a:p>
            <a:pPr lvl="1"/>
            <a:r>
              <a:rPr lang="en-US" dirty="0"/>
              <a:t>Inform starting with a headline</a:t>
            </a:r>
          </a:p>
          <a:p>
            <a:pPr lvl="1"/>
            <a:r>
              <a:rPr lang="en-US" dirty="0"/>
              <a:t>Demonstrate empathy</a:t>
            </a:r>
          </a:p>
          <a:p>
            <a:pPr lvl="1"/>
            <a:r>
              <a:rPr lang="en-US" dirty="0"/>
              <a:t>Equip the patient for the next step</a:t>
            </a:r>
          </a:p>
          <a:p>
            <a:pPr marL="0" indent="0">
              <a:buNone/>
            </a:pPr>
            <a:endParaRPr lang="en-US" dirty="0"/>
          </a:p>
        </p:txBody>
      </p:sp>
      <p:sp>
        <p:nvSpPr>
          <p:cNvPr id="3" name="Title 2">
            <a:extLst>
              <a:ext uri="{FF2B5EF4-FFF2-40B4-BE49-F238E27FC236}">
                <a16:creationId xmlns:a16="http://schemas.microsoft.com/office/drawing/2014/main" id="{88CC6203-8AE2-47F9-9C0D-D4FFF1744BC5}"/>
              </a:ext>
            </a:extLst>
          </p:cNvPr>
          <p:cNvSpPr>
            <a:spLocks noGrp="1"/>
          </p:cNvSpPr>
          <p:nvPr>
            <p:ph type="title"/>
          </p:nvPr>
        </p:nvSpPr>
        <p:spPr/>
        <p:txBody>
          <a:bodyPr/>
          <a:lstStyle/>
          <a:p>
            <a:r>
              <a:rPr lang="en-US" dirty="0"/>
              <a:t>Breaking Bad News</a:t>
            </a:r>
          </a:p>
        </p:txBody>
      </p:sp>
    </p:spTree>
    <p:extLst>
      <p:ext uri="{BB962C8B-B14F-4D97-AF65-F5344CB8AC3E}">
        <p14:creationId xmlns:p14="http://schemas.microsoft.com/office/powerpoint/2010/main" val="16680755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5926DB-EB53-4E2E-85AF-194B307121DC}"/>
              </a:ext>
            </a:extLst>
          </p:cNvPr>
          <p:cNvSpPr>
            <a:spLocks noGrp="1"/>
          </p:cNvSpPr>
          <p:nvPr>
            <p:ph idx="1"/>
          </p:nvPr>
        </p:nvSpPr>
        <p:spPr/>
        <p:txBody>
          <a:bodyPr/>
          <a:lstStyle/>
          <a:p>
            <a:r>
              <a:rPr lang="en-US" dirty="0"/>
              <a:t>NURSE</a:t>
            </a:r>
          </a:p>
          <a:p>
            <a:pPr lvl="1"/>
            <a:r>
              <a:rPr lang="en-US" dirty="0"/>
              <a:t>Name emotion</a:t>
            </a:r>
          </a:p>
          <a:p>
            <a:pPr lvl="1"/>
            <a:r>
              <a:rPr lang="en-US" dirty="0"/>
              <a:t>Understand</a:t>
            </a:r>
          </a:p>
          <a:p>
            <a:pPr lvl="1"/>
            <a:r>
              <a:rPr lang="en-US" dirty="0"/>
              <a:t>Respect</a:t>
            </a:r>
          </a:p>
          <a:p>
            <a:pPr lvl="1"/>
            <a:r>
              <a:rPr lang="en-US" dirty="0"/>
              <a:t>Support</a:t>
            </a:r>
          </a:p>
          <a:p>
            <a:pPr lvl="1"/>
            <a:r>
              <a:rPr lang="en-US" dirty="0"/>
              <a:t>Explore</a:t>
            </a:r>
          </a:p>
          <a:p>
            <a:pPr lvl="1"/>
            <a:endParaRPr lang="en-US" dirty="0"/>
          </a:p>
          <a:p>
            <a:pPr lvl="1"/>
            <a:r>
              <a:rPr lang="en-US" dirty="0"/>
              <a:t>Tell me more</a:t>
            </a:r>
          </a:p>
          <a:p>
            <a:pPr lvl="1"/>
            <a:r>
              <a:rPr lang="en-US" dirty="0"/>
              <a:t>Ask-tell-ask</a:t>
            </a:r>
          </a:p>
          <a:p>
            <a:pPr lvl="1"/>
            <a:r>
              <a:rPr lang="en-US" dirty="0"/>
              <a:t>“I wish” statements (and “I worry”)</a:t>
            </a:r>
          </a:p>
        </p:txBody>
      </p:sp>
      <p:sp>
        <p:nvSpPr>
          <p:cNvPr id="3" name="Title 2">
            <a:extLst>
              <a:ext uri="{FF2B5EF4-FFF2-40B4-BE49-F238E27FC236}">
                <a16:creationId xmlns:a16="http://schemas.microsoft.com/office/drawing/2014/main" id="{E5351DE9-92AF-4914-BA83-E00B421F70EA}"/>
              </a:ext>
            </a:extLst>
          </p:cNvPr>
          <p:cNvSpPr>
            <a:spLocks noGrp="1"/>
          </p:cNvSpPr>
          <p:nvPr>
            <p:ph type="title"/>
          </p:nvPr>
        </p:nvSpPr>
        <p:spPr/>
        <p:txBody>
          <a:bodyPr/>
          <a:lstStyle/>
          <a:p>
            <a:r>
              <a:rPr lang="en-US" dirty="0"/>
              <a:t>Demonstrate Empathy</a:t>
            </a:r>
          </a:p>
        </p:txBody>
      </p:sp>
    </p:spTree>
    <p:extLst>
      <p:ext uri="{BB962C8B-B14F-4D97-AF65-F5344CB8AC3E}">
        <p14:creationId xmlns:p14="http://schemas.microsoft.com/office/powerpoint/2010/main" val="18307643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B6ACD8E-9AB5-4CFD-88E2-AC106C2CDA12}"/>
              </a:ext>
            </a:extLst>
          </p:cNvPr>
          <p:cNvSpPr>
            <a:spLocks noGrp="1"/>
          </p:cNvSpPr>
          <p:nvPr>
            <p:ph idx="1"/>
          </p:nvPr>
        </p:nvSpPr>
        <p:spPr/>
        <p:txBody>
          <a:bodyPr/>
          <a:lstStyle/>
          <a:p>
            <a:pPr marL="514350" indent="-514350">
              <a:buFont typeface="+mj-lt"/>
              <a:buAutoNum type="arabicPeriod"/>
            </a:pPr>
            <a:r>
              <a:rPr lang="en-US" dirty="0"/>
              <a:t>Gather for pre-meeting</a:t>
            </a:r>
          </a:p>
          <a:p>
            <a:pPr marL="514350" indent="-514350">
              <a:buFont typeface="+mj-lt"/>
              <a:buAutoNum type="arabicPeriod"/>
            </a:pPr>
            <a:r>
              <a:rPr lang="en-US" dirty="0"/>
              <a:t>Introduce everyone and agenda</a:t>
            </a:r>
          </a:p>
          <a:p>
            <a:pPr marL="514350" indent="-514350">
              <a:buFont typeface="+mj-lt"/>
              <a:buAutoNum type="arabicPeriod"/>
            </a:pPr>
            <a:r>
              <a:rPr lang="en-US" dirty="0"/>
              <a:t>Explain what is happening</a:t>
            </a:r>
          </a:p>
          <a:p>
            <a:pPr marL="514350" indent="-514350">
              <a:buFont typeface="+mj-lt"/>
              <a:buAutoNum type="arabicPeriod"/>
            </a:pPr>
            <a:r>
              <a:rPr lang="en-US" dirty="0"/>
              <a:t>Empathize with each person</a:t>
            </a:r>
          </a:p>
          <a:p>
            <a:pPr marL="514350" indent="-514350">
              <a:buFont typeface="+mj-lt"/>
              <a:buAutoNum type="arabicPeriod"/>
            </a:pPr>
            <a:r>
              <a:rPr lang="en-US" dirty="0"/>
              <a:t>Highlight the patient’s voice</a:t>
            </a:r>
          </a:p>
          <a:p>
            <a:pPr marL="514350" indent="-514350">
              <a:buFont typeface="+mj-lt"/>
              <a:buAutoNum type="arabicPeriod"/>
            </a:pPr>
            <a:r>
              <a:rPr lang="en-US" dirty="0"/>
              <a:t>Plan the next steps together</a:t>
            </a:r>
          </a:p>
          <a:p>
            <a:pPr marL="514350" indent="-514350">
              <a:buFont typeface="+mj-lt"/>
              <a:buAutoNum type="arabicPeriod"/>
            </a:pPr>
            <a:r>
              <a:rPr lang="en-US" dirty="0"/>
              <a:t>Reflect post-meeting</a:t>
            </a:r>
          </a:p>
        </p:txBody>
      </p:sp>
      <p:sp>
        <p:nvSpPr>
          <p:cNvPr id="4" name="Title 3">
            <a:extLst>
              <a:ext uri="{FF2B5EF4-FFF2-40B4-BE49-F238E27FC236}">
                <a16:creationId xmlns:a16="http://schemas.microsoft.com/office/drawing/2014/main" id="{00F7945E-6F89-4ACF-B9D9-317DB22E4506}"/>
              </a:ext>
            </a:extLst>
          </p:cNvPr>
          <p:cNvSpPr>
            <a:spLocks noGrp="1"/>
          </p:cNvSpPr>
          <p:nvPr>
            <p:ph type="title"/>
          </p:nvPr>
        </p:nvSpPr>
        <p:spPr/>
        <p:txBody>
          <a:bodyPr/>
          <a:lstStyle/>
          <a:p>
            <a:r>
              <a:rPr lang="en-US" dirty="0"/>
              <a:t>Family Conference</a:t>
            </a:r>
          </a:p>
        </p:txBody>
      </p:sp>
    </p:spTree>
    <p:extLst>
      <p:ext uri="{BB962C8B-B14F-4D97-AF65-F5344CB8AC3E}">
        <p14:creationId xmlns:p14="http://schemas.microsoft.com/office/powerpoint/2010/main" val="8122990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6479CA-DF39-4E88-9A32-CCFC2B878555}"/>
              </a:ext>
            </a:extLst>
          </p:cNvPr>
          <p:cNvSpPr>
            <a:spLocks noGrp="1"/>
          </p:cNvSpPr>
          <p:nvPr>
            <p:ph idx="1"/>
          </p:nvPr>
        </p:nvSpPr>
        <p:spPr/>
        <p:txBody>
          <a:bodyPr/>
          <a:lstStyle/>
          <a:p>
            <a:r>
              <a:rPr lang="en-US" dirty="0"/>
              <a:t>REMAP</a:t>
            </a:r>
          </a:p>
          <a:p>
            <a:pPr lvl="1"/>
            <a:r>
              <a:rPr lang="en-US" dirty="0"/>
              <a:t>Reframe why the status quo isn’t working</a:t>
            </a:r>
          </a:p>
          <a:p>
            <a:pPr lvl="1"/>
            <a:r>
              <a:rPr lang="en-US" dirty="0"/>
              <a:t>Expect emotions and empathize</a:t>
            </a:r>
          </a:p>
          <a:p>
            <a:pPr lvl="1"/>
            <a:r>
              <a:rPr lang="en-US" dirty="0"/>
              <a:t>Map the future</a:t>
            </a:r>
          </a:p>
          <a:p>
            <a:pPr lvl="1"/>
            <a:r>
              <a:rPr lang="en-US" dirty="0"/>
              <a:t>Align with the patient’s values</a:t>
            </a:r>
          </a:p>
          <a:p>
            <a:pPr lvl="1"/>
            <a:r>
              <a:rPr lang="en-US" dirty="0"/>
              <a:t>Plan medical treatments that match patient values</a:t>
            </a:r>
          </a:p>
          <a:p>
            <a:pPr lvl="1"/>
            <a:endParaRPr lang="en-US" dirty="0"/>
          </a:p>
          <a:p>
            <a:pPr lvl="1"/>
            <a:r>
              <a:rPr lang="en-US" dirty="0"/>
              <a:t>Expect questions about more cancer directed treatment</a:t>
            </a:r>
          </a:p>
          <a:p>
            <a:pPr lvl="1"/>
            <a:r>
              <a:rPr lang="en-US" dirty="0"/>
              <a:t>Talk about services that would help before introducing hospice</a:t>
            </a:r>
          </a:p>
        </p:txBody>
      </p:sp>
      <p:sp>
        <p:nvSpPr>
          <p:cNvPr id="3" name="Title 2">
            <a:extLst>
              <a:ext uri="{FF2B5EF4-FFF2-40B4-BE49-F238E27FC236}">
                <a16:creationId xmlns:a16="http://schemas.microsoft.com/office/drawing/2014/main" id="{9ED8646A-B7B7-4998-8BC8-206B3A42E146}"/>
              </a:ext>
            </a:extLst>
          </p:cNvPr>
          <p:cNvSpPr>
            <a:spLocks noGrp="1"/>
          </p:cNvSpPr>
          <p:nvPr>
            <p:ph type="title"/>
          </p:nvPr>
        </p:nvSpPr>
        <p:spPr/>
        <p:txBody>
          <a:bodyPr/>
          <a:lstStyle/>
          <a:p>
            <a:r>
              <a:rPr lang="en-US" dirty="0"/>
              <a:t>Goals of Care, Transitions</a:t>
            </a:r>
          </a:p>
        </p:txBody>
      </p:sp>
    </p:spTree>
    <p:extLst>
      <p:ext uri="{BB962C8B-B14F-4D97-AF65-F5344CB8AC3E}">
        <p14:creationId xmlns:p14="http://schemas.microsoft.com/office/powerpoint/2010/main" val="9209836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C8A9C-3A30-356C-FDA5-27B06D0D85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C0F504-73B3-24F1-06E4-C324783C3B16}"/>
              </a:ext>
            </a:extLst>
          </p:cNvPr>
          <p:cNvSpPr>
            <a:spLocks noGrp="1"/>
          </p:cNvSpPr>
          <p:nvPr>
            <p:ph type="title"/>
          </p:nvPr>
        </p:nvSpPr>
        <p:spPr/>
        <p:txBody>
          <a:bodyPr/>
          <a:lstStyle/>
          <a:p>
            <a:r>
              <a:rPr lang="en-US" dirty="0"/>
              <a:t>RESOURCES</a:t>
            </a:r>
          </a:p>
        </p:txBody>
      </p:sp>
    </p:spTree>
    <p:extLst>
      <p:ext uri="{BB962C8B-B14F-4D97-AF65-F5344CB8AC3E}">
        <p14:creationId xmlns:p14="http://schemas.microsoft.com/office/powerpoint/2010/main" val="1587707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CE50D-38A3-3763-002F-1931DE10CA2E}"/>
              </a:ext>
            </a:extLst>
          </p:cNvPr>
          <p:cNvSpPr>
            <a:spLocks noGrp="1"/>
          </p:cNvSpPr>
          <p:nvPr>
            <p:ph type="title"/>
          </p:nvPr>
        </p:nvSpPr>
        <p:spPr/>
        <p:txBody>
          <a:bodyPr/>
          <a:lstStyle/>
          <a:p>
            <a:r>
              <a:rPr lang="en-US" dirty="0"/>
              <a:t>CANCER PAIN</a:t>
            </a:r>
          </a:p>
        </p:txBody>
      </p:sp>
    </p:spTree>
    <p:extLst>
      <p:ext uri="{BB962C8B-B14F-4D97-AF65-F5344CB8AC3E}">
        <p14:creationId xmlns:p14="http://schemas.microsoft.com/office/powerpoint/2010/main" val="30676524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6A254A-CE34-206E-09AD-B4ABE25F4F55}"/>
              </a:ext>
            </a:extLst>
          </p:cNvPr>
          <p:cNvSpPr>
            <a:spLocks noGrp="1"/>
          </p:cNvSpPr>
          <p:nvPr>
            <p:ph type="title"/>
          </p:nvPr>
        </p:nvSpPr>
        <p:spPr/>
        <p:txBody>
          <a:bodyPr/>
          <a:lstStyle/>
          <a:p>
            <a:r>
              <a:rPr lang="en-US"/>
              <a:t>Center to Advance Palliative Care (CAPC)</a:t>
            </a:r>
          </a:p>
        </p:txBody>
      </p:sp>
      <p:pic>
        <p:nvPicPr>
          <p:cNvPr id="7" name="Content Placeholder 6">
            <a:extLst>
              <a:ext uri="{FF2B5EF4-FFF2-40B4-BE49-F238E27FC236}">
                <a16:creationId xmlns:a16="http://schemas.microsoft.com/office/drawing/2014/main" id="{049E462B-53D5-BEAB-B77E-3A683A8207DE}"/>
              </a:ext>
            </a:extLst>
          </p:cNvPr>
          <p:cNvPicPr>
            <a:picLocks noGrp="1" noChangeAspect="1"/>
          </p:cNvPicPr>
          <p:nvPr>
            <p:ph idx="1"/>
          </p:nvPr>
        </p:nvPicPr>
        <p:blipFill>
          <a:blip r:embed="rId3"/>
          <a:stretch>
            <a:fillRect/>
          </a:stretch>
        </p:blipFill>
        <p:spPr>
          <a:xfrm>
            <a:off x="1149444" y="1860896"/>
            <a:ext cx="9720262" cy="3689592"/>
          </a:xfrm>
        </p:spPr>
      </p:pic>
      <p:sp>
        <p:nvSpPr>
          <p:cNvPr id="8" name="Rectangle 7">
            <a:extLst>
              <a:ext uri="{FF2B5EF4-FFF2-40B4-BE49-F238E27FC236}">
                <a16:creationId xmlns:a16="http://schemas.microsoft.com/office/drawing/2014/main" id="{F545A748-4E5D-4ADF-5041-23CA256A417B}"/>
              </a:ext>
            </a:extLst>
          </p:cNvPr>
          <p:cNvSpPr/>
          <p:nvPr/>
        </p:nvSpPr>
        <p:spPr>
          <a:xfrm>
            <a:off x="5837373" y="2602467"/>
            <a:ext cx="1138949" cy="2348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356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354364B-1C43-4EAF-BBB8-6580D69776B3}"/>
              </a:ext>
            </a:extLst>
          </p:cNvPr>
          <p:cNvPicPr>
            <a:picLocks noGrp="1" noChangeAspect="1"/>
          </p:cNvPicPr>
          <p:nvPr>
            <p:ph idx="1"/>
          </p:nvPr>
        </p:nvPicPr>
        <p:blipFill>
          <a:blip r:embed="rId2"/>
          <a:stretch>
            <a:fillRect/>
          </a:stretch>
        </p:blipFill>
        <p:spPr>
          <a:xfrm>
            <a:off x="2683502" y="1237129"/>
            <a:ext cx="6824996" cy="4770998"/>
          </a:xfrm>
          <a:prstGeom prst="rect">
            <a:avLst/>
          </a:prstGeom>
        </p:spPr>
      </p:pic>
      <p:sp>
        <p:nvSpPr>
          <p:cNvPr id="3" name="Title 2">
            <a:extLst>
              <a:ext uri="{FF2B5EF4-FFF2-40B4-BE49-F238E27FC236}">
                <a16:creationId xmlns:a16="http://schemas.microsoft.com/office/drawing/2014/main" id="{39EBD69F-5108-4401-9D38-4EFEB3336F7E}"/>
              </a:ext>
            </a:extLst>
          </p:cNvPr>
          <p:cNvSpPr>
            <a:spLocks noGrp="1"/>
          </p:cNvSpPr>
          <p:nvPr>
            <p:ph type="title"/>
          </p:nvPr>
        </p:nvSpPr>
        <p:spPr/>
        <p:txBody>
          <a:bodyPr/>
          <a:lstStyle/>
          <a:p>
            <a:r>
              <a:rPr lang="en-US" err="1"/>
              <a:t>CredibleMeds</a:t>
            </a:r>
            <a:endParaRPr lang="en-US"/>
          </a:p>
        </p:txBody>
      </p:sp>
    </p:spTree>
    <p:extLst>
      <p:ext uri="{BB962C8B-B14F-4D97-AF65-F5344CB8AC3E}">
        <p14:creationId xmlns:p14="http://schemas.microsoft.com/office/powerpoint/2010/main" val="4966756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A1F4F10-F9A2-4310-9863-B267533749F3}"/>
              </a:ext>
            </a:extLst>
          </p:cNvPr>
          <p:cNvPicPr>
            <a:picLocks noGrp="1" noChangeAspect="1"/>
          </p:cNvPicPr>
          <p:nvPr>
            <p:ph idx="1"/>
          </p:nvPr>
        </p:nvPicPr>
        <p:blipFill>
          <a:blip r:embed="rId2"/>
          <a:stretch>
            <a:fillRect/>
          </a:stretch>
        </p:blipFill>
        <p:spPr>
          <a:xfrm>
            <a:off x="1442919" y="1258784"/>
            <a:ext cx="9351751" cy="5154549"/>
          </a:xfrm>
          <a:prstGeom prst="rect">
            <a:avLst/>
          </a:prstGeom>
        </p:spPr>
      </p:pic>
      <p:sp>
        <p:nvSpPr>
          <p:cNvPr id="3" name="Title 2">
            <a:extLst>
              <a:ext uri="{FF2B5EF4-FFF2-40B4-BE49-F238E27FC236}">
                <a16:creationId xmlns:a16="http://schemas.microsoft.com/office/drawing/2014/main" id="{0779CD3F-E1D1-4380-999C-0C1E0753AC66}"/>
              </a:ext>
            </a:extLst>
          </p:cNvPr>
          <p:cNvSpPr>
            <a:spLocks noGrp="1"/>
          </p:cNvSpPr>
          <p:nvPr>
            <p:ph type="title"/>
          </p:nvPr>
        </p:nvSpPr>
        <p:spPr/>
        <p:txBody>
          <a:bodyPr/>
          <a:lstStyle/>
          <a:p>
            <a:r>
              <a:rPr lang="en-US" dirty="0"/>
              <a:t>Vital Talk</a:t>
            </a:r>
          </a:p>
        </p:txBody>
      </p:sp>
    </p:spTree>
    <p:extLst>
      <p:ext uri="{BB962C8B-B14F-4D97-AF65-F5344CB8AC3E}">
        <p14:creationId xmlns:p14="http://schemas.microsoft.com/office/powerpoint/2010/main" val="4668557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A0F24-C8F9-2910-C6CD-DA964C080CE3}"/>
              </a:ext>
            </a:extLst>
          </p:cNvPr>
          <p:cNvSpPr>
            <a:spLocks noGrp="1"/>
          </p:cNvSpPr>
          <p:nvPr>
            <p:ph type="title"/>
          </p:nvPr>
        </p:nvSpPr>
        <p:spPr/>
        <p:txBody>
          <a:bodyPr lIns="91440" tIns="45720" rIns="91440" bIns="45720" anchor="t"/>
          <a:lstStyle/>
          <a:p>
            <a:r>
              <a:rPr lang="en-US" dirty="0"/>
              <a:t>Questions?</a:t>
            </a:r>
            <a:br>
              <a:rPr lang="en-US" dirty="0"/>
            </a:br>
            <a:br>
              <a:rPr lang="en-US" dirty="0"/>
            </a:br>
            <a:br>
              <a:rPr lang="en-US" dirty="0"/>
            </a:br>
            <a:r>
              <a:rPr lang="en-US" sz="1800" dirty="0"/>
              <a:t>Marianne Carter, PharmD</a:t>
            </a:r>
            <a:br>
              <a:rPr lang="en-US" sz="1800" dirty="0"/>
            </a:br>
            <a:r>
              <a:rPr lang="en-US" sz="1800" dirty="0">
                <a:latin typeface="+mn-lt"/>
              </a:rPr>
              <a:t>marianne.carter@uky.edu</a:t>
            </a:r>
            <a:br>
              <a:rPr lang="en-US" sz="1800" dirty="0"/>
            </a:br>
            <a:r>
              <a:rPr lang="en-US" sz="1800" dirty="0"/>
              <a:t> </a:t>
            </a:r>
            <a:br>
              <a:rPr lang="en-US" dirty="0"/>
            </a:br>
            <a:r>
              <a:rPr lang="en-US" sz="1800" dirty="0"/>
              <a:t>Katrina Nickels, MD</a:t>
            </a:r>
            <a:br>
              <a:rPr lang="en-US" dirty="0"/>
            </a:br>
            <a:r>
              <a:rPr lang="en-US" sz="1800" dirty="0">
                <a:latin typeface="+mn-lt"/>
              </a:rPr>
              <a:t>katrina.nickels@uky.edu</a:t>
            </a:r>
            <a:endParaRPr lang="en-US" dirty="0">
              <a:latin typeface="+mn-lt"/>
            </a:endParaRPr>
          </a:p>
        </p:txBody>
      </p:sp>
    </p:spTree>
    <p:extLst>
      <p:ext uri="{BB962C8B-B14F-4D97-AF65-F5344CB8AC3E}">
        <p14:creationId xmlns:p14="http://schemas.microsoft.com/office/powerpoint/2010/main" val="12355594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Shape 210"/>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727081-0F6F-BB3B-058F-050B122DE429}"/>
              </a:ext>
            </a:extLst>
          </p:cNvPr>
          <p:cNvSpPr>
            <a:spLocks noGrp="1"/>
          </p:cNvSpPr>
          <p:nvPr>
            <p:ph idx="1"/>
          </p:nvPr>
        </p:nvSpPr>
        <p:spPr/>
        <p:txBody>
          <a:bodyPr/>
          <a:lstStyle/>
          <a:p>
            <a:endParaRPr lang="en-US"/>
          </a:p>
        </p:txBody>
      </p:sp>
      <p:sp>
        <p:nvSpPr>
          <p:cNvPr id="211" name="Google Shape;211;p27"/>
          <p:cNvSpPr txBox="1">
            <a:spLocks noGrp="1"/>
          </p:cNvSpPr>
          <p:nvPr>
            <p:ph type="title"/>
          </p:nvPr>
        </p:nvSpPr>
        <p:spPr>
          <a:prstGeom prst="rect">
            <a:avLst/>
          </a:prstGeom>
          <a:noFill/>
          <a:ln>
            <a:noFill/>
          </a:ln>
        </p:spPr>
        <p:txBody>
          <a:bodyPr spcFirstLastPara="1" vert="horz" wrap="square" lIns="0" tIns="9133" rIns="0" bIns="9133" rtlCol="0" anchor="ctr" anchorCtr="0">
            <a:normAutofit/>
          </a:bodyPr>
          <a:lstStyle/>
          <a:p>
            <a:pPr algn="ctr">
              <a:buClr>
                <a:srgbClr val="0DABF8"/>
              </a:buClr>
              <a:buSzPts val="3800"/>
            </a:pPr>
            <a:r>
              <a:rPr lang="en"/>
              <a:t>Pain treatment considerations</a:t>
            </a:r>
            <a:endParaRPr/>
          </a:p>
        </p:txBody>
      </p:sp>
      <p:grpSp>
        <p:nvGrpSpPr>
          <p:cNvPr id="212" name="Google Shape;212;p27"/>
          <p:cNvGrpSpPr/>
          <p:nvPr/>
        </p:nvGrpSpPr>
        <p:grpSpPr>
          <a:xfrm>
            <a:off x="3255265" y="1721366"/>
            <a:ext cx="8610600" cy="4221719"/>
            <a:chOff x="0" y="515"/>
            <a:chExt cx="8610600" cy="4221719"/>
          </a:xfrm>
        </p:grpSpPr>
        <p:sp>
          <p:nvSpPr>
            <p:cNvPr id="213" name="Google Shape;213;p27"/>
            <p:cNvSpPr/>
            <p:nvPr/>
          </p:nvSpPr>
          <p:spPr>
            <a:xfrm>
              <a:off x="3444240" y="515"/>
              <a:ext cx="5166360" cy="2010342"/>
            </a:xfrm>
            <a:prstGeom prst="rightArrow">
              <a:avLst>
                <a:gd name="adj1" fmla="val 75000"/>
                <a:gd name="adj2" fmla="val 50000"/>
              </a:avLst>
            </a:prstGeom>
            <a:solidFill>
              <a:srgbClr val="CEDBE4">
                <a:alpha val="89803"/>
              </a:srgbClr>
            </a:solidFill>
            <a:ln w="25400" cap="flat" cmpd="sng">
              <a:solidFill>
                <a:srgbClr val="CEDBE4">
                  <a:alpha val="89803"/>
                </a:srgbClr>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214" name="Google Shape;214;p27"/>
            <p:cNvSpPr txBox="1"/>
            <p:nvPr/>
          </p:nvSpPr>
          <p:spPr>
            <a:xfrm>
              <a:off x="3444240" y="251808"/>
              <a:ext cx="4412482" cy="1507756"/>
            </a:xfrm>
            <a:prstGeom prst="rect">
              <a:avLst/>
            </a:prstGeom>
            <a:noFill/>
            <a:ln>
              <a:noFill/>
            </a:ln>
          </p:spPr>
          <p:txBody>
            <a:bodyPr spcFirstLastPara="1" wrap="square" lIns="20300" tIns="20300" rIns="20300" bIns="20300" anchor="t" anchorCtr="0">
              <a:noAutofit/>
            </a:bodyPr>
            <a:lstStyle/>
            <a:p>
              <a:pPr marL="287859" lvl="1" indent="-287859">
                <a:lnSpc>
                  <a:spcPct val="90000"/>
                </a:lnSpc>
                <a:buClr>
                  <a:schemeClr val="lt1"/>
                </a:buClr>
                <a:buSzPts val="2400"/>
                <a:buFont typeface="Lato"/>
                <a:buChar char="•"/>
              </a:pPr>
              <a:r>
                <a:rPr lang="en" sz="3200">
                  <a:solidFill>
                    <a:schemeClr val="lt1"/>
                  </a:solidFill>
                  <a:latin typeface="Lato"/>
                  <a:ea typeface="Lato"/>
                  <a:cs typeface="Lato"/>
                  <a:sym typeface="Lato"/>
                </a:rPr>
                <a:t>Nociceptive</a:t>
              </a:r>
              <a:endParaRPr sz="1467"/>
            </a:p>
            <a:p>
              <a:pPr marL="287859" lvl="1" indent="-287859">
                <a:lnSpc>
                  <a:spcPct val="90000"/>
                </a:lnSpc>
                <a:spcBef>
                  <a:spcPts val="533"/>
                </a:spcBef>
                <a:buClr>
                  <a:schemeClr val="lt1"/>
                </a:buClr>
                <a:buSzPts val="2400"/>
                <a:buFont typeface="Lato"/>
                <a:buChar char="•"/>
              </a:pPr>
              <a:r>
                <a:rPr lang="en" sz="3200">
                  <a:solidFill>
                    <a:schemeClr val="lt1"/>
                  </a:solidFill>
                  <a:latin typeface="Lato"/>
                  <a:ea typeface="Lato"/>
                  <a:cs typeface="Lato"/>
                  <a:sym typeface="Lato"/>
                </a:rPr>
                <a:t>Neuropathic</a:t>
              </a:r>
              <a:endParaRPr sz="1467"/>
            </a:p>
            <a:p>
              <a:pPr marL="287859" lvl="1" indent="-287859">
                <a:lnSpc>
                  <a:spcPct val="90000"/>
                </a:lnSpc>
                <a:spcBef>
                  <a:spcPts val="533"/>
                </a:spcBef>
                <a:buClr>
                  <a:schemeClr val="lt1"/>
                </a:buClr>
                <a:buSzPts val="2400"/>
                <a:buFont typeface="Lato"/>
                <a:buChar char="•"/>
              </a:pPr>
              <a:r>
                <a:rPr lang="en" sz="3200">
                  <a:solidFill>
                    <a:schemeClr val="lt1"/>
                  </a:solidFill>
                  <a:latin typeface="Lato"/>
                  <a:ea typeface="Lato"/>
                  <a:cs typeface="Lato"/>
                  <a:sym typeface="Lato"/>
                </a:rPr>
                <a:t>Inflammatory</a:t>
              </a:r>
              <a:endParaRPr sz="1467"/>
            </a:p>
          </p:txBody>
        </p:sp>
        <p:sp>
          <p:nvSpPr>
            <p:cNvPr id="215" name="Google Shape;215;p27"/>
            <p:cNvSpPr/>
            <p:nvPr/>
          </p:nvSpPr>
          <p:spPr>
            <a:xfrm>
              <a:off x="0" y="515"/>
              <a:ext cx="3444240" cy="2010342"/>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216" name="Google Shape;216;p27"/>
            <p:cNvSpPr txBox="1"/>
            <p:nvPr/>
          </p:nvSpPr>
          <p:spPr>
            <a:xfrm>
              <a:off x="98137" y="98652"/>
              <a:ext cx="3247966" cy="1814068"/>
            </a:xfrm>
            <a:prstGeom prst="rect">
              <a:avLst/>
            </a:prstGeom>
            <a:noFill/>
            <a:ln>
              <a:noFill/>
            </a:ln>
          </p:spPr>
          <p:txBody>
            <a:bodyPr spcFirstLastPara="1" wrap="square" lIns="179067" tIns="89533" rIns="179067" bIns="89533" anchor="ctr" anchorCtr="0">
              <a:noAutofit/>
            </a:bodyPr>
            <a:lstStyle/>
            <a:p>
              <a:pPr algn="ctr">
                <a:lnSpc>
                  <a:spcPct val="90000"/>
                </a:lnSpc>
                <a:buClr>
                  <a:schemeClr val="lt1"/>
                </a:buClr>
                <a:buSzPts val="3500"/>
              </a:pPr>
              <a:r>
                <a:rPr lang="en" sz="4667">
                  <a:solidFill>
                    <a:schemeClr val="lt1"/>
                  </a:solidFill>
                  <a:latin typeface="Lato"/>
                  <a:ea typeface="Lato"/>
                  <a:cs typeface="Lato"/>
                  <a:sym typeface="Lato"/>
                </a:rPr>
                <a:t>Etiology</a:t>
              </a:r>
              <a:endParaRPr sz="1467"/>
            </a:p>
          </p:txBody>
        </p:sp>
        <p:sp>
          <p:nvSpPr>
            <p:cNvPr id="217" name="Google Shape;217;p27"/>
            <p:cNvSpPr/>
            <p:nvPr/>
          </p:nvSpPr>
          <p:spPr>
            <a:xfrm>
              <a:off x="3444240" y="2211892"/>
              <a:ext cx="5166360" cy="2010342"/>
            </a:xfrm>
            <a:prstGeom prst="rightArrow">
              <a:avLst>
                <a:gd name="adj1" fmla="val 75000"/>
                <a:gd name="adj2" fmla="val 50000"/>
              </a:avLst>
            </a:prstGeom>
            <a:solidFill>
              <a:srgbClr val="CEDBE4">
                <a:alpha val="89803"/>
              </a:srgbClr>
            </a:solidFill>
            <a:ln w="25400" cap="flat" cmpd="sng">
              <a:solidFill>
                <a:srgbClr val="CEDBE4">
                  <a:alpha val="89803"/>
                </a:srgbClr>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218" name="Google Shape;218;p27"/>
            <p:cNvSpPr txBox="1"/>
            <p:nvPr/>
          </p:nvSpPr>
          <p:spPr>
            <a:xfrm>
              <a:off x="3444240" y="2463185"/>
              <a:ext cx="4412482" cy="1507756"/>
            </a:xfrm>
            <a:prstGeom prst="rect">
              <a:avLst/>
            </a:prstGeom>
            <a:noFill/>
            <a:ln>
              <a:noFill/>
            </a:ln>
          </p:spPr>
          <p:txBody>
            <a:bodyPr spcFirstLastPara="1" wrap="square" lIns="20300" tIns="20300" rIns="20300" bIns="20300" anchor="t" anchorCtr="0">
              <a:noAutofit/>
            </a:bodyPr>
            <a:lstStyle/>
            <a:p>
              <a:pPr marL="287859" lvl="1" indent="-287859">
                <a:lnSpc>
                  <a:spcPct val="90000"/>
                </a:lnSpc>
                <a:buClr>
                  <a:schemeClr val="lt1"/>
                </a:buClr>
                <a:buSzPts val="2400"/>
                <a:buFont typeface="Lato"/>
                <a:buChar char="•"/>
              </a:pPr>
              <a:r>
                <a:rPr lang="en" sz="3200">
                  <a:solidFill>
                    <a:schemeClr val="lt1"/>
                  </a:solidFill>
                  <a:latin typeface="Lato"/>
                  <a:ea typeface="Lato"/>
                  <a:cs typeface="Lato"/>
                  <a:sym typeface="Lato"/>
                </a:rPr>
                <a:t>Acute</a:t>
              </a:r>
              <a:endParaRPr sz="1467"/>
            </a:p>
            <a:p>
              <a:pPr marL="287859" lvl="1" indent="-287859">
                <a:lnSpc>
                  <a:spcPct val="90000"/>
                </a:lnSpc>
                <a:spcBef>
                  <a:spcPts val="533"/>
                </a:spcBef>
                <a:buClr>
                  <a:schemeClr val="lt1"/>
                </a:buClr>
                <a:buSzPts val="2400"/>
                <a:buFont typeface="Lato"/>
                <a:buChar char="•"/>
              </a:pPr>
              <a:r>
                <a:rPr lang="en" sz="3200">
                  <a:solidFill>
                    <a:schemeClr val="lt1"/>
                  </a:solidFill>
                  <a:latin typeface="Lato"/>
                  <a:ea typeface="Lato"/>
                  <a:cs typeface="Lato"/>
                  <a:sym typeface="Lato"/>
                </a:rPr>
                <a:t>Chronic</a:t>
              </a:r>
              <a:endParaRPr sz="1467"/>
            </a:p>
            <a:p>
              <a:pPr marL="287859" lvl="1" indent="-287859">
                <a:lnSpc>
                  <a:spcPct val="90000"/>
                </a:lnSpc>
                <a:spcBef>
                  <a:spcPts val="533"/>
                </a:spcBef>
                <a:buClr>
                  <a:schemeClr val="lt1"/>
                </a:buClr>
                <a:buSzPts val="2400"/>
                <a:buFont typeface="Lato"/>
                <a:buChar char="•"/>
              </a:pPr>
              <a:r>
                <a:rPr lang="en" sz="3200">
                  <a:solidFill>
                    <a:schemeClr val="lt1"/>
                  </a:solidFill>
                  <a:latin typeface="Lato"/>
                  <a:ea typeface="Lato"/>
                  <a:cs typeface="Lato"/>
                  <a:sym typeface="Lato"/>
                </a:rPr>
                <a:t>Maladaptive</a:t>
              </a:r>
              <a:endParaRPr sz="1467"/>
            </a:p>
          </p:txBody>
        </p:sp>
        <p:sp>
          <p:nvSpPr>
            <p:cNvPr id="219" name="Google Shape;219;p27"/>
            <p:cNvSpPr/>
            <p:nvPr/>
          </p:nvSpPr>
          <p:spPr>
            <a:xfrm>
              <a:off x="0" y="2211892"/>
              <a:ext cx="3444240" cy="2010342"/>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33" tIns="91433" rIns="91433" bIns="91433" anchor="ctr" anchorCtr="0">
              <a:noAutofit/>
            </a:bodyPr>
            <a:lstStyle/>
            <a:p>
              <a:endParaRPr sz="2400"/>
            </a:p>
          </p:txBody>
        </p:sp>
        <p:sp>
          <p:nvSpPr>
            <p:cNvPr id="220" name="Google Shape;220;p27"/>
            <p:cNvSpPr txBox="1"/>
            <p:nvPr/>
          </p:nvSpPr>
          <p:spPr>
            <a:xfrm>
              <a:off x="98137" y="2310029"/>
              <a:ext cx="3247966" cy="1814068"/>
            </a:xfrm>
            <a:prstGeom prst="rect">
              <a:avLst/>
            </a:prstGeom>
            <a:noFill/>
            <a:ln>
              <a:noFill/>
            </a:ln>
          </p:spPr>
          <p:txBody>
            <a:bodyPr spcFirstLastPara="1" wrap="square" lIns="179067" tIns="89533" rIns="179067" bIns="89533" anchor="ctr" anchorCtr="0">
              <a:noAutofit/>
            </a:bodyPr>
            <a:lstStyle/>
            <a:p>
              <a:pPr algn="ctr">
                <a:lnSpc>
                  <a:spcPct val="90000"/>
                </a:lnSpc>
                <a:buClr>
                  <a:schemeClr val="lt1"/>
                </a:buClr>
                <a:buSzPts val="3500"/>
              </a:pPr>
              <a:r>
                <a:rPr lang="en" sz="4667">
                  <a:solidFill>
                    <a:schemeClr val="lt1"/>
                  </a:solidFill>
                  <a:latin typeface="Lato"/>
                  <a:ea typeface="Lato"/>
                  <a:cs typeface="Lato"/>
                  <a:sym typeface="Lato"/>
                </a:rPr>
                <a:t>Chronicity</a:t>
              </a:r>
              <a:endParaRPr sz="1467"/>
            </a:p>
          </p:txBody>
        </p:sp>
      </p:grpSp>
      <p:pic>
        <p:nvPicPr>
          <p:cNvPr id="221" name="Google Shape;221;p27" descr="Gene therapy for chronic pain relief | National Institutes of Health (NIH)"/>
          <p:cNvPicPr preferRelativeResize="0"/>
          <p:nvPr/>
        </p:nvPicPr>
        <p:blipFill rotWithShape="1">
          <a:blip r:embed="rId3">
            <a:alphaModFix/>
          </a:blip>
          <a:srcRect/>
          <a:stretch/>
        </p:blipFill>
        <p:spPr>
          <a:xfrm rot="5400000">
            <a:off x="-675779" y="2553681"/>
            <a:ext cx="4724400" cy="2645664"/>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865433A-132F-840E-4653-F120876D5DDB}"/>
              </a:ext>
            </a:extLst>
          </p:cNvPr>
          <p:cNvPicPr>
            <a:picLocks noGrp="1" noChangeAspect="1"/>
          </p:cNvPicPr>
          <p:nvPr>
            <p:ph idx="1"/>
          </p:nvPr>
        </p:nvPicPr>
        <p:blipFill>
          <a:blip r:embed="rId2"/>
          <a:stretch>
            <a:fillRect/>
          </a:stretch>
        </p:blipFill>
        <p:spPr>
          <a:xfrm>
            <a:off x="846667" y="1128890"/>
            <a:ext cx="10279242" cy="5049226"/>
          </a:xfrm>
          <a:prstGeom prst="rect">
            <a:avLst/>
          </a:prstGeom>
        </p:spPr>
      </p:pic>
      <p:sp>
        <p:nvSpPr>
          <p:cNvPr id="3" name="Title 2">
            <a:extLst>
              <a:ext uri="{FF2B5EF4-FFF2-40B4-BE49-F238E27FC236}">
                <a16:creationId xmlns:a16="http://schemas.microsoft.com/office/drawing/2014/main" id="{0DF228E2-B499-C4ED-EC6C-9D03ABD57AF2}"/>
              </a:ext>
            </a:extLst>
          </p:cNvPr>
          <p:cNvSpPr>
            <a:spLocks noGrp="1"/>
          </p:cNvSpPr>
          <p:nvPr>
            <p:ph type="title"/>
          </p:nvPr>
        </p:nvSpPr>
        <p:spPr/>
        <p:txBody>
          <a:bodyPr/>
          <a:lstStyle/>
          <a:p>
            <a:r>
              <a:rPr lang="en-US"/>
              <a:t>Nausea Pathophysiology</a:t>
            </a:r>
          </a:p>
        </p:txBody>
      </p:sp>
      <p:sp>
        <p:nvSpPr>
          <p:cNvPr id="6" name="TextBox 5">
            <a:extLst>
              <a:ext uri="{FF2B5EF4-FFF2-40B4-BE49-F238E27FC236}">
                <a16:creationId xmlns:a16="http://schemas.microsoft.com/office/drawing/2014/main" id="{9ABF7729-8D48-C2C2-87CA-4470A4D1C407}"/>
              </a:ext>
            </a:extLst>
          </p:cNvPr>
          <p:cNvSpPr txBox="1"/>
          <p:nvPr/>
        </p:nvSpPr>
        <p:spPr>
          <a:xfrm>
            <a:off x="3318933" y="6178116"/>
            <a:ext cx="7806976" cy="461665"/>
          </a:xfrm>
          <a:prstGeom prst="rect">
            <a:avLst/>
          </a:prstGeom>
          <a:noFill/>
        </p:spPr>
        <p:txBody>
          <a:bodyPr wrap="square" rtlCol="0">
            <a:spAutoFit/>
          </a:bodyPr>
          <a:lstStyle/>
          <a:p>
            <a:r>
              <a:rPr lang="en-US" sz="1200"/>
              <a:t>Denholm, L., &amp; Gallagher, G. (2018). Physiology and pharmacology of nausea and vomiting. </a:t>
            </a:r>
            <a:r>
              <a:rPr lang="en-US" sz="1200" i="1" err="1"/>
              <a:t>Anaesthesia</a:t>
            </a:r>
            <a:r>
              <a:rPr lang="en-US" sz="1200" i="1"/>
              <a:t> and Intensive Care Medicine</a:t>
            </a:r>
            <a:r>
              <a:rPr lang="en-US" sz="1200"/>
              <a:t>, </a:t>
            </a:r>
            <a:r>
              <a:rPr lang="en-US" sz="1200" i="1"/>
              <a:t>19</a:t>
            </a:r>
            <a:r>
              <a:rPr lang="en-US" sz="1200"/>
              <a:t>(9), 513–516. https://doi.org/10.1016/j.mpaic.2018.06.010</a:t>
            </a:r>
          </a:p>
        </p:txBody>
      </p:sp>
    </p:spTree>
    <p:extLst>
      <p:ext uri="{BB962C8B-B14F-4D97-AF65-F5344CB8AC3E}">
        <p14:creationId xmlns:p14="http://schemas.microsoft.com/office/powerpoint/2010/main" val="14887206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57B04BA-AFD4-460E-8398-A1F52C1E2E8C}"/>
              </a:ext>
            </a:extLst>
          </p:cNvPr>
          <p:cNvPicPr>
            <a:picLocks noGrp="1" noChangeAspect="1"/>
          </p:cNvPicPr>
          <p:nvPr>
            <p:ph idx="1"/>
          </p:nvPr>
        </p:nvPicPr>
        <p:blipFill>
          <a:blip r:embed="rId3"/>
          <a:stretch>
            <a:fillRect/>
          </a:stretch>
        </p:blipFill>
        <p:spPr>
          <a:xfrm>
            <a:off x="2366442" y="1708649"/>
            <a:ext cx="7459116" cy="4229690"/>
          </a:xfrm>
          <a:prstGeom prst="rect">
            <a:avLst/>
          </a:prstGeom>
        </p:spPr>
      </p:pic>
      <p:sp>
        <p:nvSpPr>
          <p:cNvPr id="3" name="Title 2">
            <a:extLst>
              <a:ext uri="{FF2B5EF4-FFF2-40B4-BE49-F238E27FC236}">
                <a16:creationId xmlns:a16="http://schemas.microsoft.com/office/drawing/2014/main" id="{14C1447F-B2F8-453F-8BDF-BD0CAC375F75}"/>
              </a:ext>
            </a:extLst>
          </p:cNvPr>
          <p:cNvSpPr>
            <a:spLocks noGrp="1"/>
          </p:cNvSpPr>
          <p:nvPr>
            <p:ph type="title"/>
          </p:nvPr>
        </p:nvSpPr>
        <p:spPr/>
        <p:txBody>
          <a:bodyPr/>
          <a:lstStyle/>
          <a:p>
            <a:r>
              <a:rPr lang="en-US"/>
              <a:t>The Emetic Pathway</a:t>
            </a:r>
          </a:p>
        </p:txBody>
      </p:sp>
      <p:sp>
        <p:nvSpPr>
          <p:cNvPr id="5" name="TextBox 4">
            <a:extLst>
              <a:ext uri="{FF2B5EF4-FFF2-40B4-BE49-F238E27FC236}">
                <a16:creationId xmlns:a16="http://schemas.microsoft.com/office/drawing/2014/main" id="{A5CD87A2-17F2-4599-94D0-60508B917AB8}"/>
              </a:ext>
            </a:extLst>
          </p:cNvPr>
          <p:cNvSpPr txBox="1"/>
          <p:nvPr/>
        </p:nvSpPr>
        <p:spPr>
          <a:xfrm>
            <a:off x="8915400" y="6657945"/>
            <a:ext cx="3276600" cy="400110"/>
          </a:xfrm>
          <a:prstGeom prst="rect">
            <a:avLst/>
          </a:prstGeom>
          <a:noFill/>
        </p:spPr>
        <p:txBody>
          <a:bodyPr wrap="square" rtlCol="0">
            <a:spAutoFit/>
          </a:bodyPr>
          <a:lstStyle/>
          <a:p>
            <a:pPr algn="r"/>
            <a:r>
              <a:rPr lang="en-US" sz="1000" dirty="0"/>
              <a:t>Glare P, et al. Clin </a:t>
            </a:r>
            <a:r>
              <a:rPr lang="en-US" sz="1000" dirty="0" err="1"/>
              <a:t>Interv</a:t>
            </a:r>
            <a:r>
              <a:rPr lang="en-US" sz="1000" dirty="0"/>
              <a:t> Aging. 2011:6:243-59.</a:t>
            </a:r>
          </a:p>
          <a:p>
            <a:endParaRPr lang="en-US" sz="1000" dirty="0"/>
          </a:p>
        </p:txBody>
      </p:sp>
    </p:spTree>
    <p:extLst>
      <p:ext uri="{BB962C8B-B14F-4D97-AF65-F5344CB8AC3E}">
        <p14:creationId xmlns:p14="http://schemas.microsoft.com/office/powerpoint/2010/main" val="5101110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04777EE-B2A6-E393-0D62-A38E25E4766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2D9CCE-63AA-258F-91F4-6549849F1389}"/>
              </a:ext>
            </a:extLst>
          </p:cNvPr>
          <p:cNvSpPr>
            <a:spLocks noGrp="1"/>
          </p:cNvSpPr>
          <p:nvPr>
            <p:ph idx="1"/>
          </p:nvPr>
        </p:nvSpPr>
        <p:spPr>
          <a:xfrm>
            <a:off x="838200" y="1294410"/>
            <a:ext cx="10515600" cy="5106390"/>
          </a:xfrm>
        </p:spPr>
        <p:txBody>
          <a:bodyPr>
            <a:normAutofit fontScale="92500"/>
          </a:bodyPr>
          <a:lstStyle/>
          <a:p>
            <a:r>
              <a:rPr lang="en-US" dirty="0"/>
              <a:t>42 yrs old with DLBCL s/p chemotherapy with metabolic response to treatment on last PET Scan. Reports persistent severe aching pain in the muscle of the upper arm, back, and legs that started during chemotherapy and has persisted.</a:t>
            </a:r>
          </a:p>
          <a:p>
            <a:r>
              <a:rPr lang="en-US" dirty="0"/>
              <a:t>PMHx: ADHD, Bipolar Disorder, Panic Disorder, bladder prolapse</a:t>
            </a:r>
          </a:p>
          <a:p>
            <a:r>
              <a:rPr lang="en-US" dirty="0"/>
              <a:t>Medications: Ibuprofen 600mg BID, Cyclobenzaprine 10mg TID, Oxycodone 15mg every 6 hours, Amphetamine/Dextroamphetamine 20mg daily, Clonazepam 1mg BID, Lamotrigine 200mg daily</a:t>
            </a:r>
          </a:p>
          <a:p>
            <a:r>
              <a:rPr lang="en-US" dirty="0"/>
              <a:t>She requests an increase of her oxycodone</a:t>
            </a:r>
          </a:p>
          <a:p>
            <a:r>
              <a:rPr lang="en-US" b="1" dirty="0"/>
              <a:t>Team discusses her stressors and offers counseling with LCSW, cancer support groups, and referral to Integrative Medicine for massage therapy, which she agrees is a good plan</a:t>
            </a:r>
          </a:p>
        </p:txBody>
      </p:sp>
      <p:sp>
        <p:nvSpPr>
          <p:cNvPr id="3" name="Title 2">
            <a:extLst>
              <a:ext uri="{FF2B5EF4-FFF2-40B4-BE49-F238E27FC236}">
                <a16:creationId xmlns:a16="http://schemas.microsoft.com/office/drawing/2014/main" id="{136E8FF9-7974-A034-FC89-B7DA25092DD9}"/>
              </a:ext>
            </a:extLst>
          </p:cNvPr>
          <p:cNvSpPr>
            <a:spLocks noGrp="1"/>
          </p:cNvSpPr>
          <p:nvPr>
            <p:ph type="title"/>
          </p:nvPr>
        </p:nvSpPr>
        <p:spPr/>
        <p:txBody>
          <a:bodyPr/>
          <a:lstStyle/>
          <a:p>
            <a:r>
              <a:rPr lang="en-US" dirty="0"/>
              <a:t>Julia</a:t>
            </a:r>
          </a:p>
        </p:txBody>
      </p:sp>
    </p:spTree>
    <p:extLst>
      <p:ext uri="{BB962C8B-B14F-4D97-AF65-F5344CB8AC3E}">
        <p14:creationId xmlns:p14="http://schemas.microsoft.com/office/powerpoint/2010/main" val="123300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DDC9C5-9000-ABFE-4F13-0750C1E43994}"/>
              </a:ext>
            </a:extLst>
          </p:cNvPr>
          <p:cNvSpPr>
            <a:spLocks noGrp="1"/>
          </p:cNvSpPr>
          <p:nvPr>
            <p:ph idx="1"/>
          </p:nvPr>
        </p:nvSpPr>
        <p:spPr>
          <a:xfrm>
            <a:off x="838200" y="1258784"/>
            <a:ext cx="10515600" cy="4740379"/>
          </a:xfrm>
        </p:spPr>
        <p:txBody>
          <a:bodyPr>
            <a:normAutofit fontScale="85000" lnSpcReduction="20000"/>
          </a:bodyPr>
          <a:lstStyle/>
          <a:p>
            <a:r>
              <a:rPr lang="en-US" dirty="0"/>
              <a:t>John continues Bup/Nal and restarts oxycodone 15mg every 6 hours with weekly then bi-weekly then monthly prescriptions. Urine toxicology always shows presence of prescribed opioids and expected metabolites without other substances other than THC. You eventually increase doses of both for cancer pain related to cancer progression and get few calls about early refills of oxycodone that result in bi-weekly or weekly prescriptions and periodic toxicology obtained with lab draws. </a:t>
            </a:r>
          </a:p>
          <a:p>
            <a:r>
              <a:rPr lang="en-US" dirty="0"/>
              <a:t>He meets with the chaplain during infusions and appears overall less anxious over time</a:t>
            </a:r>
          </a:p>
          <a:p>
            <a:pPr marL="0" indent="0">
              <a:buNone/>
            </a:pPr>
            <a:endParaRPr lang="en-US" dirty="0"/>
          </a:p>
          <a:p>
            <a:r>
              <a:rPr lang="en-US" dirty="0"/>
              <a:t>Julia receives oxycodone for cancer pain with weekly then bi-weekly then monthly prescriptions and urine toxicology that never showed cocaine. She had few calls for early refills that resulted in bi-weekly or weekly prescriptions and periodic toxicology.</a:t>
            </a:r>
          </a:p>
          <a:p>
            <a:r>
              <a:rPr lang="en-US" dirty="0"/>
              <a:t>She continues to engage in counseling with LCSW.</a:t>
            </a:r>
          </a:p>
        </p:txBody>
      </p:sp>
      <p:sp>
        <p:nvSpPr>
          <p:cNvPr id="3" name="Title 2">
            <a:extLst>
              <a:ext uri="{FF2B5EF4-FFF2-40B4-BE49-F238E27FC236}">
                <a16:creationId xmlns:a16="http://schemas.microsoft.com/office/drawing/2014/main" id="{96C5B1D4-A155-97F6-CFA3-0C368B5B5D6C}"/>
              </a:ext>
            </a:extLst>
          </p:cNvPr>
          <p:cNvSpPr>
            <a:spLocks noGrp="1"/>
          </p:cNvSpPr>
          <p:nvPr>
            <p:ph type="title"/>
          </p:nvPr>
        </p:nvSpPr>
        <p:spPr/>
        <p:txBody>
          <a:bodyPr/>
          <a:lstStyle/>
          <a:p>
            <a:r>
              <a:rPr lang="en-US" dirty="0"/>
              <a:t>John &amp; Julia</a:t>
            </a:r>
          </a:p>
        </p:txBody>
      </p:sp>
    </p:spTree>
    <p:extLst>
      <p:ext uri="{BB962C8B-B14F-4D97-AF65-F5344CB8AC3E}">
        <p14:creationId xmlns:p14="http://schemas.microsoft.com/office/powerpoint/2010/main" val="24845932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69B0D6-59DE-109F-C884-92B6F0ECA5A2}"/>
              </a:ext>
            </a:extLst>
          </p:cNvPr>
          <p:cNvSpPr>
            <a:spLocks noGrp="1"/>
          </p:cNvSpPr>
          <p:nvPr>
            <p:ph idx="1"/>
          </p:nvPr>
        </p:nvSpPr>
        <p:spPr>
          <a:xfrm>
            <a:off x="838200" y="1294410"/>
            <a:ext cx="10515600" cy="4704753"/>
          </a:xfrm>
        </p:spPr>
        <p:txBody>
          <a:bodyPr>
            <a:normAutofit/>
          </a:bodyPr>
          <a:lstStyle/>
          <a:p>
            <a:r>
              <a:rPr lang="en-US" dirty="0"/>
              <a:t>42 yrs old with DLBCL s/p chemotherapy with metabolic response to treatment on last PET Scan. Reports persistent severe aching pain in the muscle of the upper arm, back, and legs that started during chemotherapy and has persisted. </a:t>
            </a:r>
          </a:p>
          <a:p>
            <a:r>
              <a:rPr lang="en-US" dirty="0"/>
              <a:t>PMHx: ADHD, Bipolar Disorder, Panic Disorder, bladder prolapse</a:t>
            </a:r>
          </a:p>
          <a:p>
            <a:r>
              <a:rPr lang="en-US" dirty="0"/>
              <a:t>Medications: Ibuprofen 600mg BID, Cyclobenzaprine 10mg TID, Amphetamine/Dextroamphetamine 20mg daily, Clonazepam 1mg BID, Lamotrigine 200mg daily, Oxycodone 15mg every 6 hours</a:t>
            </a:r>
          </a:p>
          <a:p>
            <a:r>
              <a:rPr lang="en-US" dirty="0"/>
              <a:t>She requests an increase of her oxycodone</a:t>
            </a:r>
          </a:p>
        </p:txBody>
      </p:sp>
      <p:sp>
        <p:nvSpPr>
          <p:cNvPr id="3" name="Title 2">
            <a:extLst>
              <a:ext uri="{FF2B5EF4-FFF2-40B4-BE49-F238E27FC236}">
                <a16:creationId xmlns:a16="http://schemas.microsoft.com/office/drawing/2014/main" id="{D213B2BA-9D69-AFB0-BA3A-957805CF10E8}"/>
              </a:ext>
            </a:extLst>
          </p:cNvPr>
          <p:cNvSpPr>
            <a:spLocks noGrp="1"/>
          </p:cNvSpPr>
          <p:nvPr>
            <p:ph type="title"/>
          </p:nvPr>
        </p:nvSpPr>
        <p:spPr/>
        <p:txBody>
          <a:bodyPr/>
          <a:lstStyle/>
          <a:p>
            <a:r>
              <a:rPr lang="en-US" dirty="0"/>
              <a:t>Julia</a:t>
            </a:r>
          </a:p>
        </p:txBody>
      </p:sp>
    </p:spTree>
    <p:extLst>
      <p:ext uri="{BB962C8B-B14F-4D97-AF65-F5344CB8AC3E}">
        <p14:creationId xmlns:p14="http://schemas.microsoft.com/office/powerpoint/2010/main" val="217630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EAF6F-A75E-5F24-0773-A671A589E8D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773608-11E9-340B-B29B-52157A76719F}"/>
              </a:ext>
            </a:extLst>
          </p:cNvPr>
          <p:cNvSpPr>
            <a:spLocks noGrp="1"/>
          </p:cNvSpPr>
          <p:nvPr>
            <p:ph idx="1"/>
          </p:nvPr>
        </p:nvSpPr>
        <p:spPr/>
        <p:txBody>
          <a:bodyPr/>
          <a:lstStyle/>
          <a:p>
            <a:r>
              <a:rPr lang="en-US" b="1" dirty="0"/>
              <a:t>Develop inpatient management plans for cancer-related pain based on cancer pain pathophysiology</a:t>
            </a:r>
          </a:p>
          <a:p>
            <a:r>
              <a:rPr lang="en-US" dirty="0"/>
              <a:t>Develop inpatient management plan for cancer-related intractable nausea and vomiting based on pathophysiology</a:t>
            </a:r>
          </a:p>
          <a:p>
            <a:r>
              <a:rPr lang="en-US" dirty="0"/>
              <a:t>Use communication frameworks in patient and family conversations regarding change in cancer trajectory</a:t>
            </a:r>
          </a:p>
          <a:p>
            <a:pPr marL="0" indent="0">
              <a:buNone/>
            </a:pPr>
            <a:endParaRPr lang="en-US" dirty="0"/>
          </a:p>
        </p:txBody>
      </p:sp>
      <p:sp>
        <p:nvSpPr>
          <p:cNvPr id="3" name="Title 2">
            <a:extLst>
              <a:ext uri="{FF2B5EF4-FFF2-40B4-BE49-F238E27FC236}">
                <a16:creationId xmlns:a16="http://schemas.microsoft.com/office/drawing/2014/main" id="{549C7534-D362-3CFA-D4EB-E799482EEBC6}"/>
              </a:ext>
            </a:extLst>
          </p:cNvPr>
          <p:cNvSpPr>
            <a:spLocks noGrp="1"/>
          </p:cNvSpPr>
          <p:nvPr>
            <p:ph type="title"/>
          </p:nvPr>
        </p:nvSpPr>
        <p:spPr/>
        <p:txBody>
          <a:bodyPr/>
          <a:lstStyle/>
          <a:p>
            <a:r>
              <a:rPr lang="en-US" dirty="0"/>
              <a:t>Objectives</a:t>
            </a:r>
          </a:p>
        </p:txBody>
      </p:sp>
    </p:spTree>
    <p:extLst>
      <p:ext uri="{BB962C8B-B14F-4D97-AF65-F5344CB8AC3E}">
        <p14:creationId xmlns:p14="http://schemas.microsoft.com/office/powerpoint/2010/main" val="32840096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14CD751-04BD-069B-C272-62A65ED8342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7A213D-E418-A2A5-9A02-9B22B0C54B61}"/>
              </a:ext>
            </a:extLst>
          </p:cNvPr>
          <p:cNvSpPr>
            <a:spLocks noGrp="1"/>
          </p:cNvSpPr>
          <p:nvPr>
            <p:ph idx="1"/>
          </p:nvPr>
        </p:nvSpPr>
        <p:spPr>
          <a:xfrm>
            <a:off x="838200" y="1294410"/>
            <a:ext cx="10515600" cy="5106390"/>
          </a:xfrm>
        </p:spPr>
        <p:txBody>
          <a:bodyPr>
            <a:normAutofit lnSpcReduction="10000"/>
          </a:bodyPr>
          <a:lstStyle/>
          <a:p>
            <a:r>
              <a:rPr lang="en-US" dirty="0"/>
              <a:t>45 yr old with stage IV lung cancer and large hilar chest mass and bone metastasis lumbar spine reports severe left sided chest pain and back pain. He is scheduled for radiation and chemotherapy</a:t>
            </a:r>
          </a:p>
          <a:p>
            <a:r>
              <a:rPr lang="en-US" dirty="0"/>
              <a:t>PMHx: Opioid Use Disorder</a:t>
            </a:r>
          </a:p>
          <a:p>
            <a:r>
              <a:rPr lang="en-US" dirty="0"/>
              <a:t>Medications: Ibuprofen 600mg BID, Duloxetine 60mg daily, Gabapentin 800mg TID, Oxycodone 15mg q6h PRN</a:t>
            </a:r>
          </a:p>
          <a:p>
            <a:r>
              <a:rPr lang="en-US" dirty="0"/>
              <a:t>He was previously on Buprenorphine/Naloxone 16/4mg daily, but decided to stop going to that clinic after diagnosis of cancer and has not taken it in 2 weeks</a:t>
            </a:r>
          </a:p>
          <a:p>
            <a:r>
              <a:rPr lang="en-US" dirty="0"/>
              <a:t>He calls for urgent refill of oxycodone, as he has run out of a 30 day supply 10 days early</a:t>
            </a:r>
          </a:p>
        </p:txBody>
      </p:sp>
      <p:sp>
        <p:nvSpPr>
          <p:cNvPr id="3" name="Title 2">
            <a:extLst>
              <a:ext uri="{FF2B5EF4-FFF2-40B4-BE49-F238E27FC236}">
                <a16:creationId xmlns:a16="http://schemas.microsoft.com/office/drawing/2014/main" id="{B84FEE64-E380-00C7-9721-AC3AE5C0132E}"/>
              </a:ext>
            </a:extLst>
          </p:cNvPr>
          <p:cNvSpPr>
            <a:spLocks noGrp="1"/>
          </p:cNvSpPr>
          <p:nvPr>
            <p:ph type="title"/>
          </p:nvPr>
        </p:nvSpPr>
        <p:spPr/>
        <p:txBody>
          <a:bodyPr/>
          <a:lstStyle/>
          <a:p>
            <a:r>
              <a:rPr lang="en-US" dirty="0"/>
              <a:t>John</a:t>
            </a:r>
          </a:p>
        </p:txBody>
      </p:sp>
    </p:spTree>
    <p:extLst>
      <p:ext uri="{BB962C8B-B14F-4D97-AF65-F5344CB8AC3E}">
        <p14:creationId xmlns:p14="http://schemas.microsoft.com/office/powerpoint/2010/main" val="402808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10EE9A1-C820-79A2-D47F-F23E4668849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A6F908-998A-EBFB-D3EF-C8DEAAFBA081}"/>
              </a:ext>
            </a:extLst>
          </p:cNvPr>
          <p:cNvSpPr>
            <a:spLocks noGrp="1"/>
          </p:cNvSpPr>
          <p:nvPr>
            <p:ph idx="1"/>
          </p:nvPr>
        </p:nvSpPr>
        <p:spPr>
          <a:xfrm>
            <a:off x="838200" y="1294410"/>
            <a:ext cx="10515600" cy="5106390"/>
          </a:xfrm>
        </p:spPr>
        <p:txBody>
          <a:bodyPr>
            <a:normAutofit/>
          </a:bodyPr>
          <a:lstStyle/>
          <a:p>
            <a:r>
              <a:rPr lang="en-US" dirty="0"/>
              <a:t>John</a:t>
            </a:r>
          </a:p>
          <a:p>
            <a:pPr lvl="1"/>
            <a:r>
              <a:rPr lang="en-US" dirty="0"/>
              <a:t>He reports restarting buprenorphine/naloxone 16/4mg sublingually daily as you prescribed, which has helped, but he has persistent pain in his chest and requests to restart oxycodone</a:t>
            </a:r>
          </a:p>
          <a:p>
            <a:pPr marL="457200" lvl="1" indent="0">
              <a:buNone/>
            </a:pPr>
            <a:endParaRPr lang="en-US" dirty="0"/>
          </a:p>
          <a:p>
            <a:r>
              <a:rPr lang="en-US" dirty="0"/>
              <a:t>Julia</a:t>
            </a:r>
          </a:p>
          <a:p>
            <a:pPr lvl="1"/>
            <a:r>
              <a:rPr lang="en-US" dirty="0"/>
              <a:t>The next PET scan shows relapse of lymphoma. She also reports that she used cocaine once after receiving the bad news, after being abstinent for over 10 years, something you did not know about before. She ran out of oxycodone 2 days early due to increase pain that correlates to PET findings. She does not feel she needs buprenorphine treatment.</a:t>
            </a:r>
          </a:p>
        </p:txBody>
      </p:sp>
      <p:sp>
        <p:nvSpPr>
          <p:cNvPr id="3" name="Title 2">
            <a:extLst>
              <a:ext uri="{FF2B5EF4-FFF2-40B4-BE49-F238E27FC236}">
                <a16:creationId xmlns:a16="http://schemas.microsoft.com/office/drawing/2014/main" id="{1C36582A-2972-4780-9FC0-88BC4ED4F138}"/>
              </a:ext>
            </a:extLst>
          </p:cNvPr>
          <p:cNvSpPr>
            <a:spLocks noGrp="1"/>
          </p:cNvSpPr>
          <p:nvPr>
            <p:ph type="title"/>
          </p:nvPr>
        </p:nvSpPr>
        <p:spPr/>
        <p:txBody>
          <a:bodyPr/>
          <a:lstStyle/>
          <a:p>
            <a:r>
              <a:rPr lang="en-US" dirty="0"/>
              <a:t>John &amp; Julia – a busy clinic day</a:t>
            </a:r>
          </a:p>
        </p:txBody>
      </p:sp>
    </p:spTree>
    <p:extLst>
      <p:ext uri="{BB962C8B-B14F-4D97-AF65-F5344CB8AC3E}">
        <p14:creationId xmlns:p14="http://schemas.microsoft.com/office/powerpoint/2010/main" val="2527591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9" name="Google Shape;249;p29"/>
          <p:cNvSpPr txBox="1">
            <a:spLocks noGrp="1"/>
          </p:cNvSpPr>
          <p:nvPr>
            <p:ph idx="1"/>
          </p:nvPr>
        </p:nvSpPr>
        <p:spPr>
          <a:prstGeom prst="rect">
            <a:avLst/>
          </a:prstGeom>
        </p:spPr>
        <p:txBody>
          <a:bodyPr spcFirstLastPara="1" vert="horz" wrap="square" lIns="91433" tIns="45700" rIns="91433" bIns="45700" rtlCol="0" anchor="t" anchorCtr="0">
            <a:normAutofit/>
          </a:bodyPr>
          <a:lstStyle/>
          <a:p>
            <a:pPr marL="0" indent="0">
              <a:lnSpc>
                <a:spcPct val="100000"/>
              </a:lnSpc>
              <a:spcBef>
                <a:spcPts val="0"/>
              </a:spcBef>
              <a:buNone/>
            </a:pPr>
            <a:endParaRPr sz="2400"/>
          </a:p>
          <a:p>
            <a:pPr marL="0" indent="0">
              <a:buNone/>
            </a:pPr>
            <a:endParaRPr sz="2400"/>
          </a:p>
        </p:txBody>
      </p:sp>
      <p:sp>
        <p:nvSpPr>
          <p:cNvPr id="247" name="Google Shape;247;p29"/>
          <p:cNvSpPr txBox="1">
            <a:spLocks noGrp="1"/>
          </p:cNvSpPr>
          <p:nvPr>
            <p:ph type="title"/>
          </p:nvPr>
        </p:nvSpPr>
        <p:spPr>
          <a:prstGeom prst="rect">
            <a:avLst/>
          </a:prstGeom>
        </p:spPr>
        <p:txBody>
          <a:bodyPr spcFirstLastPara="1" vert="horz" wrap="square" lIns="91433" tIns="45700" rIns="91433" bIns="45700" rtlCol="0" anchor="ctr" anchorCtr="0">
            <a:normAutofit/>
          </a:bodyPr>
          <a:lstStyle/>
          <a:p>
            <a:r>
              <a:rPr lang="en" dirty="0"/>
              <a:t>Cancer Pain from Tumor Burden</a:t>
            </a:r>
            <a:endParaRPr dirty="0"/>
          </a:p>
        </p:txBody>
      </p:sp>
      <p:graphicFrame>
        <p:nvGraphicFramePr>
          <p:cNvPr id="2" name="Diagram 1">
            <a:extLst>
              <a:ext uri="{FF2B5EF4-FFF2-40B4-BE49-F238E27FC236}">
                <a16:creationId xmlns:a16="http://schemas.microsoft.com/office/drawing/2014/main" id="{BCE37717-6F98-4156-94FC-F39DE7D5F5DC}"/>
              </a:ext>
            </a:extLst>
          </p:cNvPr>
          <p:cNvGraphicFramePr/>
          <p:nvPr>
            <p:extLst>
              <p:ext uri="{D42A27DB-BD31-4B8C-83A1-F6EECF244321}">
                <p14:modId xmlns:p14="http://schemas.microsoft.com/office/powerpoint/2010/main" val="1485157251"/>
              </p:ext>
            </p:extLst>
          </p:nvPr>
        </p:nvGraphicFramePr>
        <p:xfrm>
          <a:off x="838199" y="1825625"/>
          <a:ext cx="10515599" cy="435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E10BC800-2E46-85AB-5645-59E3E663D23B}"/>
              </a:ext>
            </a:extLst>
          </p:cNvPr>
          <p:cNvSpPr txBox="1"/>
          <p:nvPr/>
        </p:nvSpPr>
        <p:spPr>
          <a:xfrm>
            <a:off x="2813425" y="960438"/>
            <a:ext cx="249534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33A0"/>
                </a:solidFill>
                <a:effectLst/>
                <a:uLnTx/>
                <a:uFillTx/>
                <a:latin typeface="Arial" panose="020B0604020202020204"/>
                <a:ea typeface="+mn-ea"/>
                <a:cs typeface="Arial" panose="020B0604020202020204"/>
              </a:rPr>
              <a:t>Often diffuse, poorly localized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33A0"/>
                </a:solidFill>
                <a:effectLst/>
                <a:uLnTx/>
                <a:uFillTx/>
                <a:latin typeface="Arial" panose="020B0604020202020204"/>
                <a:ea typeface="+mn-ea"/>
                <a:cs typeface="Arial" panose="020B0604020202020204"/>
              </a:rPr>
              <a:t>Deep, aching, gnawing, cramping, bloating</a:t>
            </a:r>
          </a:p>
        </p:txBody>
      </p:sp>
      <p:sp>
        <p:nvSpPr>
          <p:cNvPr id="4" name="TextBox 3">
            <a:extLst>
              <a:ext uri="{FF2B5EF4-FFF2-40B4-BE49-F238E27FC236}">
                <a16:creationId xmlns:a16="http://schemas.microsoft.com/office/drawing/2014/main" id="{3C584685-FBB4-4963-63BC-AD8E0ADEC002}"/>
              </a:ext>
            </a:extLst>
          </p:cNvPr>
          <p:cNvSpPr txBox="1"/>
          <p:nvPr/>
        </p:nvSpPr>
        <p:spPr>
          <a:xfrm>
            <a:off x="454213" y="1378277"/>
            <a:ext cx="27431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0033A0"/>
                </a:solidFill>
                <a:effectLst/>
                <a:uLnTx/>
                <a:uFillTx/>
                <a:latin typeface="Arial" panose="020B0604020202020204"/>
                <a:ea typeface="+mn-ea"/>
                <a:cs typeface="Arial" panose="020B0604020202020204"/>
              </a:rPr>
              <a:t>Well-localized</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0033A0"/>
                </a:solidFill>
                <a:effectLst/>
                <a:uLnTx/>
                <a:uFillTx/>
                <a:latin typeface="Arial" panose="020B0604020202020204"/>
                <a:ea typeface="+mn-ea"/>
                <a:cs typeface="Arial" panose="020B0604020202020204"/>
              </a:rPr>
              <a:t>Sharp, throbbing, aching</a:t>
            </a:r>
          </a:p>
        </p:txBody>
      </p:sp>
      <p:sp>
        <p:nvSpPr>
          <p:cNvPr id="5" name="TextBox 4">
            <a:extLst>
              <a:ext uri="{FF2B5EF4-FFF2-40B4-BE49-F238E27FC236}">
                <a16:creationId xmlns:a16="http://schemas.microsoft.com/office/drawing/2014/main" id="{AAD47185-E9A3-A952-54EA-A8D9B95E0888}"/>
              </a:ext>
            </a:extLst>
          </p:cNvPr>
          <p:cNvSpPr txBox="1"/>
          <p:nvPr/>
        </p:nvSpPr>
        <p:spPr>
          <a:xfrm>
            <a:off x="5071261" y="947098"/>
            <a:ext cx="274319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0033A0"/>
                </a:solidFill>
                <a:effectLst/>
                <a:uLnTx/>
                <a:uFillTx/>
                <a:latin typeface="Arial" panose="020B0604020202020204"/>
                <a:ea typeface="+mn-ea"/>
                <a:cs typeface="Arial" panose="020B0604020202020204"/>
              </a:rPr>
              <a:t>Moving or radiating</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1200" cap="none" spc="0" normalizeH="0" baseline="0" noProof="0" dirty="0">
                <a:ln>
                  <a:noFill/>
                </a:ln>
                <a:solidFill>
                  <a:srgbClr val="0033A0"/>
                </a:solidFill>
                <a:effectLst/>
                <a:uLnTx/>
                <a:uFillTx/>
                <a:latin typeface="Arial" panose="020B0604020202020204"/>
                <a:ea typeface="+mn-ea"/>
                <a:cs typeface="Arial" panose="020B0604020202020204"/>
              </a:rPr>
              <a:t>Burning, lightning</a:t>
            </a:r>
          </a:p>
          <a:p>
            <a:pPr marL="285750" lvl="0" indent="-285750">
              <a:buFont typeface="Arial"/>
              <a:buChar char="•"/>
              <a:defRPr/>
            </a:pPr>
            <a:r>
              <a:rPr lang="en-US" sz="1400" dirty="0">
                <a:solidFill>
                  <a:srgbClr val="0033A0"/>
                </a:solidFill>
                <a:cs typeface="Arial" panose="020B0604020202020204"/>
              </a:rPr>
              <a:t>Localized, fingers, toes</a:t>
            </a:r>
          </a:p>
          <a:p>
            <a:pPr marL="285750" lvl="0" indent="-285750">
              <a:buFont typeface="Arial"/>
              <a:buChar char="•"/>
              <a:defRPr/>
            </a:pPr>
            <a:r>
              <a:rPr lang="en-US" sz="1400" dirty="0">
                <a:solidFill>
                  <a:srgbClr val="0033A0"/>
                </a:solidFill>
                <a:cs typeface="Arial" panose="020B0604020202020204"/>
              </a:rPr>
              <a:t>Pinprick, burning, shooting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3"/>
          <p:cNvSpPr txBox="1">
            <a:spLocks noGrp="1"/>
          </p:cNvSpPr>
          <p:nvPr>
            <p:ph type="title"/>
          </p:nvPr>
        </p:nvSpPr>
        <p:spPr>
          <a:prstGeom prst="rect">
            <a:avLst/>
          </a:prstGeom>
        </p:spPr>
        <p:txBody>
          <a:bodyPr spcFirstLastPara="1" vert="horz" wrap="square" lIns="91433" tIns="45700" rIns="91433" bIns="45700" rtlCol="0" anchor="ctr" anchorCtr="0">
            <a:normAutofit fontScale="90000"/>
          </a:bodyPr>
          <a:lstStyle/>
          <a:p>
            <a:r>
              <a:rPr lang="en" dirty="0"/>
              <a:t>Cancer Related Pain from Treatment Side Effects</a:t>
            </a:r>
            <a:endParaRPr dirty="0"/>
          </a:p>
        </p:txBody>
      </p:sp>
      <p:graphicFrame>
        <p:nvGraphicFramePr>
          <p:cNvPr id="2" name="Diagram 1">
            <a:extLst>
              <a:ext uri="{FF2B5EF4-FFF2-40B4-BE49-F238E27FC236}">
                <a16:creationId xmlns:a16="http://schemas.microsoft.com/office/drawing/2014/main" id="{C69C393C-63B3-41BF-8555-4D785A65589D}"/>
              </a:ext>
            </a:extLst>
          </p:cNvPr>
          <p:cNvGraphicFramePr/>
          <p:nvPr>
            <p:extLst>
              <p:ext uri="{D42A27DB-BD31-4B8C-83A1-F6EECF244321}">
                <p14:modId xmlns:p14="http://schemas.microsoft.com/office/powerpoint/2010/main" val="2957552083"/>
              </p:ext>
            </p:extLst>
          </p:nvPr>
        </p:nvGraphicFramePr>
        <p:xfrm>
          <a:off x="838200" y="1825625"/>
          <a:ext cx="10515600" cy="435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theme/theme1.xml><?xml version="1.0" encoding="utf-8"?>
<a:theme xmlns:a="http://schemas.openxmlformats.org/drawingml/2006/main" name="Section Slides">
  <a:themeElements>
    <a:clrScheme name="Amplify">
      <a:dk1>
        <a:srgbClr val="000000"/>
      </a:dk1>
      <a:lt1>
        <a:srgbClr val="FFFFFF"/>
      </a:lt1>
      <a:dk2>
        <a:srgbClr val="64646A"/>
      </a:dk2>
      <a:lt2>
        <a:srgbClr val="C9C8C8"/>
      </a:lt2>
      <a:accent1>
        <a:srgbClr val="0154A5"/>
      </a:accent1>
      <a:accent2>
        <a:srgbClr val="58C9E8"/>
      </a:accent2>
      <a:accent3>
        <a:srgbClr val="FDB819"/>
      </a:accent3>
      <a:accent4>
        <a:srgbClr val="80BB00"/>
      </a:accent4>
      <a:accent5>
        <a:srgbClr val="FB3449"/>
      </a:accent5>
      <a:accent6>
        <a:srgbClr val="64646A"/>
      </a:accent6>
      <a:hlink>
        <a:srgbClr val="0154A5"/>
      </a:hlink>
      <a:folHlink>
        <a:srgbClr val="58C9E8"/>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mplify Body Slides">
  <a:themeElements>
    <a:clrScheme name="Amplify">
      <a:dk1>
        <a:srgbClr val="000000"/>
      </a:dk1>
      <a:lt1>
        <a:srgbClr val="FFFFFF"/>
      </a:lt1>
      <a:dk2>
        <a:srgbClr val="64646A"/>
      </a:dk2>
      <a:lt2>
        <a:srgbClr val="C9C8C8"/>
      </a:lt2>
      <a:accent1>
        <a:srgbClr val="0154A5"/>
      </a:accent1>
      <a:accent2>
        <a:srgbClr val="58C9E8"/>
      </a:accent2>
      <a:accent3>
        <a:srgbClr val="FDB819"/>
      </a:accent3>
      <a:accent4>
        <a:srgbClr val="80BB00"/>
      </a:accent4>
      <a:accent5>
        <a:srgbClr val="FB3449"/>
      </a:accent5>
      <a:accent6>
        <a:srgbClr val="64646A"/>
      </a:accent6>
      <a:hlink>
        <a:srgbClr val="0154A5"/>
      </a:hlink>
      <a:folHlink>
        <a:srgbClr val="58C9E8"/>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461EC0DBFB1C4F9C4A8EF27D8BD58B" ma:contentTypeVersion="17" ma:contentTypeDescription="Create a new document." ma:contentTypeScope="" ma:versionID="3bb11a27c868ad0e023b0be9e3bf5c46">
  <xsd:schema xmlns:xsd="http://www.w3.org/2001/XMLSchema" xmlns:xs="http://www.w3.org/2001/XMLSchema" xmlns:p="http://schemas.microsoft.com/office/2006/metadata/properties" xmlns:ns3="484e425d-9d6c-4486-8653-58580a976588" xmlns:ns4="f6f115ee-418f-491f-9f3b-314f015af5a6" targetNamespace="http://schemas.microsoft.com/office/2006/metadata/properties" ma:root="true" ma:fieldsID="2063e8afab7c02a71437a8e297718db3" ns3:_="" ns4:_="">
    <xsd:import namespace="484e425d-9d6c-4486-8653-58580a976588"/>
    <xsd:import namespace="f6f115ee-418f-491f-9f3b-314f015af5a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LengthInSeconds" minOccurs="0"/>
                <xsd:element ref="ns3:MediaServiceOCR"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4e425d-9d6c-4486-8653-58580a9765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f115ee-418f-491f-9f3b-314f015af5a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f6f115ee-418f-491f-9f3b-314f015af5a6">
      <UserInfo>
        <DisplayName>Harder, Paige</DisplayName>
        <AccountId>114</AccountId>
        <AccountType/>
      </UserInfo>
      <UserInfo>
        <DisplayName>Darsey, Melissa</DisplayName>
        <AccountId>99</AccountId>
        <AccountType/>
      </UserInfo>
      <UserInfo>
        <DisplayName>Fulkerson, Sabrena A.</DisplayName>
        <AccountId>22</AccountId>
        <AccountType/>
      </UserInfo>
      <UserInfo>
        <DisplayName>Carey, Deborah G.</DisplayName>
        <AccountId>97</AccountId>
        <AccountType/>
      </UserInfo>
    </SharedWithUsers>
    <_activity xmlns="484e425d-9d6c-4486-8653-58580a97658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20C4BA-E6B2-45DA-BFC0-4E6AB7849F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4e425d-9d6c-4486-8653-58580a976588"/>
    <ds:schemaRef ds:uri="f6f115ee-418f-491f-9f3b-314f015af5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69FD92-86D2-427C-BEB3-5BBD612DCECE}">
  <ds:schemaRefs>
    <ds:schemaRef ds:uri="http://www.w3.org/XML/1998/namespace"/>
    <ds:schemaRef ds:uri="http://schemas.microsoft.com/office/2006/metadata/properties"/>
    <ds:schemaRef ds:uri="http://purl.org/dc/elements/1.1/"/>
    <ds:schemaRef ds:uri="http://schemas.openxmlformats.org/package/2006/metadata/core-properties"/>
    <ds:schemaRef ds:uri="http://purl.org/dc/dcmitype/"/>
    <ds:schemaRef ds:uri="484e425d-9d6c-4486-8653-58580a976588"/>
    <ds:schemaRef ds:uri="http://schemas.microsoft.com/office/2006/documentManagement/types"/>
    <ds:schemaRef ds:uri="http://purl.org/dc/terms/"/>
    <ds:schemaRef ds:uri="http://schemas.microsoft.com/office/infopath/2007/PartnerControls"/>
    <ds:schemaRef ds:uri="f6f115ee-418f-491f-9f3b-314f015af5a6"/>
  </ds:schemaRefs>
</ds:datastoreItem>
</file>

<file path=customXml/itemProps3.xml><?xml version="1.0" encoding="utf-8"?>
<ds:datastoreItem xmlns:ds="http://schemas.openxmlformats.org/officeDocument/2006/customXml" ds:itemID="{B92EBBE6-0FF8-4E17-AB09-D14B7207A7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490</TotalTime>
  <Words>6293</Words>
  <Application>Microsoft Office PowerPoint</Application>
  <PresentationFormat>Widescreen</PresentationFormat>
  <Paragraphs>866</Paragraphs>
  <Slides>71</Slides>
  <Notes>43</Notes>
  <HiddenSlides>21</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71</vt:i4>
      </vt:variant>
    </vt:vector>
  </HeadingPairs>
  <TitlesOfParts>
    <vt:vector size="83" baseType="lpstr">
      <vt:lpstr>Aptos</vt:lpstr>
      <vt:lpstr>Arial</vt:lpstr>
      <vt:lpstr>Arial Black</vt:lpstr>
      <vt:lpstr>Calibri</vt:lpstr>
      <vt:lpstr>Courier New</vt:lpstr>
      <vt:lpstr>Helvetica</vt:lpstr>
      <vt:lpstr>Lato</vt:lpstr>
      <vt:lpstr>Roboto</vt:lpstr>
      <vt:lpstr>Usual</vt:lpstr>
      <vt:lpstr>Wingdings</vt:lpstr>
      <vt:lpstr>Section Slides</vt:lpstr>
      <vt:lpstr>Amplify Body Slides</vt:lpstr>
      <vt:lpstr>Inpatient Management of Cancer-Related Symptoms  Katrina Nickels, MD Assistant Professor University of College of Medicine Department of Internal Medicine, Division of Palliative &amp; Supportive Care  Marianne Carter, PharmD Clinical Pharmacy Specialist Palliative Care &amp; Pain Management</vt:lpstr>
      <vt:lpstr>Financial Disclosures</vt:lpstr>
      <vt:lpstr>Objectives</vt:lpstr>
      <vt:lpstr>Meet Neil</vt:lpstr>
      <vt:lpstr>Meet Neil</vt:lpstr>
      <vt:lpstr>CANCER PAIN</vt:lpstr>
      <vt:lpstr>Objectives</vt:lpstr>
      <vt:lpstr>Cancer Pain from Tumor Burden</vt:lpstr>
      <vt:lpstr>Cancer Related Pain from Treatment Side Effects</vt:lpstr>
      <vt:lpstr>Cancer-Related Pain</vt:lpstr>
      <vt:lpstr>Importance of Early Effective Pain Management</vt:lpstr>
      <vt:lpstr>Pain Pathophysiology</vt:lpstr>
      <vt:lpstr>Multi-modal Pain Management</vt:lpstr>
      <vt:lpstr>Nonpharmacologic Pain Therapy – Start Immediately</vt:lpstr>
      <vt:lpstr>Pharmacology – Try First</vt:lpstr>
      <vt:lpstr>Pharmacology – Add On</vt:lpstr>
      <vt:lpstr>Opioids – When Do We Use Them?</vt:lpstr>
      <vt:lpstr>Opioid Prescribing – Basic Dosing </vt:lpstr>
      <vt:lpstr>Medication Selection</vt:lpstr>
      <vt:lpstr>Clinical Pearls for Choosing Medications</vt:lpstr>
      <vt:lpstr>Back to Neil</vt:lpstr>
      <vt:lpstr>Now meet Niall</vt:lpstr>
      <vt:lpstr>Now meet Kyle</vt:lpstr>
      <vt:lpstr>CANCER PAIN…………  BUT IT’S COMPLICATED</vt:lpstr>
      <vt:lpstr>Pain &amp; Suffering</vt:lpstr>
      <vt:lpstr>Another way to categorize chronic pain</vt:lpstr>
      <vt:lpstr>Comprehensive Pain Management</vt:lpstr>
      <vt:lpstr>What about Opioid Use Disorder??</vt:lpstr>
      <vt:lpstr>Who Develops Opioid Use Disorder?</vt:lpstr>
      <vt:lpstr>Medication for Opioid Dependence</vt:lpstr>
      <vt:lpstr>Opioid Agonist Medications for OUD treatment</vt:lpstr>
      <vt:lpstr>Buprenorphine Safety Superiority as MOUD and as Long-Acting Opioid for Cancer Pain</vt:lpstr>
      <vt:lpstr>Buprenorphine Formulations</vt:lpstr>
      <vt:lpstr>Cancer Pain with Opioid Misuse &amp; OUD</vt:lpstr>
      <vt:lpstr>Current KY Regulatory Considerations to Sublingual Buprenorphine</vt:lpstr>
      <vt:lpstr>Inpatient plan for Kyle</vt:lpstr>
      <vt:lpstr>Prescribing Structure as Treatment</vt:lpstr>
      <vt:lpstr>Prescribing Structure as Treatment</vt:lpstr>
      <vt:lpstr>Universal Precautions</vt:lpstr>
      <vt:lpstr>Caveats to Application of Structure</vt:lpstr>
      <vt:lpstr>Back to Neil</vt:lpstr>
      <vt:lpstr>NAUSEA</vt:lpstr>
      <vt:lpstr>Back to Neil</vt:lpstr>
      <vt:lpstr>Objectives</vt:lpstr>
      <vt:lpstr>Pathophysiology</vt:lpstr>
      <vt:lpstr>MASCC Antiemesis Tool (MAT)</vt:lpstr>
      <vt:lpstr>MAT</vt:lpstr>
      <vt:lpstr>MAT</vt:lpstr>
      <vt:lpstr>Antiemetic Medications</vt:lpstr>
      <vt:lpstr>Clinical Pearls for Choosing Anti-Emetic</vt:lpstr>
      <vt:lpstr>Back to Neil</vt:lpstr>
      <vt:lpstr>COMMUNICATION</vt:lpstr>
      <vt:lpstr>Neil returns to the hospital</vt:lpstr>
      <vt:lpstr>Objectives</vt:lpstr>
      <vt:lpstr>Breaking Bad News</vt:lpstr>
      <vt:lpstr>Demonstrate Empathy</vt:lpstr>
      <vt:lpstr>Family Conference</vt:lpstr>
      <vt:lpstr>Goals of Care, Transitions</vt:lpstr>
      <vt:lpstr>RESOURCES</vt:lpstr>
      <vt:lpstr>Center to Advance Palliative Care (CAPC)</vt:lpstr>
      <vt:lpstr>CredibleMeds</vt:lpstr>
      <vt:lpstr>Vital Talk</vt:lpstr>
      <vt:lpstr>Questions?   Marianne Carter, PharmD marianne.carter@uky.edu   Katrina Nickels, MD katrina.nickels@uky.edu</vt:lpstr>
      <vt:lpstr>Pain treatment considerations</vt:lpstr>
      <vt:lpstr>Nausea Pathophysiology</vt:lpstr>
      <vt:lpstr>The Emetic Pathway</vt:lpstr>
      <vt:lpstr>Julia</vt:lpstr>
      <vt:lpstr>John &amp; Julia</vt:lpstr>
      <vt:lpstr>Julia</vt:lpstr>
      <vt:lpstr>John</vt:lpstr>
      <vt:lpstr>John &amp; Julia – a busy clinic 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Darsey-Coffey, Melissa</cp:lastModifiedBy>
  <cp:revision>68</cp:revision>
  <dcterms:created xsi:type="dcterms:W3CDTF">2016-06-23T13:30:19Z</dcterms:created>
  <dcterms:modified xsi:type="dcterms:W3CDTF">2026-05-18T17:13:23Z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0x0101008D461EC0DBFB1C4F9C4A8EF27D8BD58B</vt:lpwstr>
  </property>
  <property fmtid="{D5CDD505-2E9C-101B-9397-08002B2CF9AE}" pid="3" name="Moved">
    <vt:lpwstr>Available to Edit</vt:lpwstr>
  </property>
</Properties>
</file>